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84" r:id="rId2"/>
    <p:sldId id="710" r:id="rId3"/>
    <p:sldId id="717" r:id="rId4"/>
    <p:sldId id="709" r:id="rId5"/>
    <p:sldId id="619" r:id="rId6"/>
    <p:sldId id="711" r:id="rId7"/>
    <p:sldId id="712" r:id="rId8"/>
    <p:sldId id="733" r:id="rId9"/>
    <p:sldId id="730" r:id="rId10"/>
    <p:sldId id="734" r:id="rId11"/>
    <p:sldId id="735" r:id="rId12"/>
    <p:sldId id="736" r:id="rId13"/>
    <p:sldId id="737" r:id="rId14"/>
    <p:sldId id="738" r:id="rId15"/>
    <p:sldId id="739" r:id="rId16"/>
    <p:sldId id="722" r:id="rId17"/>
    <p:sldId id="723" r:id="rId18"/>
    <p:sldId id="724" r:id="rId19"/>
    <p:sldId id="725" r:id="rId20"/>
    <p:sldId id="726" r:id="rId2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6">
        <a:lumMod val="50000"/>
      </a:scheme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C3D1"/>
    <a:srgbClr val="B3857D"/>
    <a:srgbClr val="455349"/>
    <a:srgbClr val="427648"/>
    <a:srgbClr val="9690A0"/>
    <a:srgbClr val="896AC6"/>
    <a:srgbClr val="B6BB75"/>
    <a:srgbClr val="A99F87"/>
    <a:srgbClr val="46395F"/>
    <a:srgbClr val="9C9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5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07EA86-0A6C-4FFC-BEDB-1655D8757CA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2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2B94FF-B83E-4016-98A1-352A8F56731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4A95E7-2BAB-4EFB-AF61-189462C6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9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62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13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35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3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19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80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54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0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02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30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0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0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3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30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2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1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11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03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95E7-2BAB-4EFB-AF61-189462C65E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5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2" indent="0" algn="ctr">
              <a:buNone/>
              <a:defRPr sz="2000"/>
            </a:lvl2pPr>
            <a:lvl3pPr marL="914403" indent="0" algn="ctr">
              <a:buNone/>
              <a:defRPr sz="1800"/>
            </a:lvl3pPr>
            <a:lvl4pPr marL="1371605" indent="0" algn="ctr">
              <a:buNone/>
              <a:defRPr sz="1600"/>
            </a:lvl4pPr>
            <a:lvl5pPr marL="1828807" indent="0" algn="ctr">
              <a:buNone/>
              <a:defRPr sz="1600"/>
            </a:lvl5pPr>
            <a:lvl6pPr marL="2286010" indent="0" algn="ctr">
              <a:buNone/>
              <a:defRPr sz="1600"/>
            </a:lvl6pPr>
            <a:lvl7pPr marL="2743211" indent="0" algn="ctr">
              <a:buNone/>
              <a:defRPr sz="1600"/>
            </a:lvl7pPr>
            <a:lvl8pPr marL="3200413" indent="0" algn="ctr">
              <a:buNone/>
              <a:defRPr sz="1600"/>
            </a:lvl8pPr>
            <a:lvl9pPr marL="36576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3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73328"/>
            <a:ext cx="4772025" cy="574676"/>
          </a:xfrm>
          <a:solidFill>
            <a:srgbClr val="00B0F0"/>
          </a:solidFill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2" indent="0">
              <a:buNone/>
              <a:defRPr sz="1400"/>
            </a:lvl2pPr>
            <a:lvl3pPr marL="914403" indent="0">
              <a:buNone/>
              <a:defRPr sz="1200"/>
            </a:lvl3pPr>
            <a:lvl4pPr marL="1371605" indent="0">
              <a:buNone/>
              <a:defRPr sz="1000"/>
            </a:lvl4pPr>
            <a:lvl5pPr marL="1828807" indent="0">
              <a:buNone/>
              <a:defRPr sz="1000"/>
            </a:lvl5pPr>
            <a:lvl6pPr marL="2286010" indent="0">
              <a:buNone/>
              <a:defRPr sz="1000"/>
            </a:lvl6pPr>
            <a:lvl7pPr marL="2743211" indent="0">
              <a:buNone/>
              <a:defRPr sz="1000"/>
            </a:lvl7pPr>
            <a:lvl8pPr marL="3200413" indent="0">
              <a:buNone/>
              <a:defRPr sz="1000"/>
            </a:lvl8pPr>
            <a:lvl9pPr marL="3657615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9264BD-2108-401F-B7DD-0622C3C01D54}"/>
              </a:ext>
            </a:extLst>
          </p:cNvPr>
          <p:cNvGrpSpPr/>
          <p:nvPr userDrawn="1"/>
        </p:nvGrpSpPr>
        <p:grpSpPr>
          <a:xfrm>
            <a:off x="1" y="1558858"/>
            <a:ext cx="4772025" cy="63500"/>
            <a:chOff x="-723900" y="1040009"/>
            <a:chExt cx="5295900" cy="5219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6C5082-4997-4E65-8420-4D5D936F0708}"/>
                </a:ext>
              </a:extLst>
            </p:cNvPr>
            <p:cNvSpPr/>
            <p:nvPr userDrawn="1"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rgbClr val="6DC6C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85F784-DC5C-4E68-BC02-CCF2F401E203}"/>
                </a:ext>
              </a:extLst>
            </p:cNvPr>
            <p:cNvSpPr/>
            <p:nvPr userDrawn="1"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61E494-C684-4E36-B355-111C9D35265A}"/>
                </a:ext>
              </a:extLst>
            </p:cNvPr>
            <p:cNvSpPr/>
            <p:nvPr userDrawn="1"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rgbClr val="52BF8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22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2" indent="0">
              <a:buNone/>
              <a:defRPr sz="2800"/>
            </a:lvl2pPr>
            <a:lvl3pPr marL="914403" indent="0">
              <a:buNone/>
              <a:defRPr sz="2400"/>
            </a:lvl3pPr>
            <a:lvl4pPr marL="1371605" indent="0">
              <a:buNone/>
              <a:defRPr sz="2000"/>
            </a:lvl4pPr>
            <a:lvl5pPr marL="1828807" indent="0">
              <a:buNone/>
              <a:defRPr sz="2000"/>
            </a:lvl5pPr>
            <a:lvl6pPr marL="2286010" indent="0">
              <a:buNone/>
              <a:defRPr sz="2000"/>
            </a:lvl6pPr>
            <a:lvl7pPr marL="2743211" indent="0">
              <a:buNone/>
              <a:defRPr sz="2000"/>
            </a:lvl7pPr>
            <a:lvl8pPr marL="3200413" indent="0">
              <a:buNone/>
              <a:defRPr sz="2000"/>
            </a:lvl8pPr>
            <a:lvl9pPr marL="365761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2" indent="0">
              <a:buNone/>
              <a:defRPr sz="1400"/>
            </a:lvl2pPr>
            <a:lvl3pPr marL="914403" indent="0">
              <a:buNone/>
              <a:defRPr sz="1200"/>
            </a:lvl3pPr>
            <a:lvl4pPr marL="1371605" indent="0">
              <a:buNone/>
              <a:defRPr sz="1000"/>
            </a:lvl4pPr>
            <a:lvl5pPr marL="1828807" indent="0">
              <a:buNone/>
              <a:defRPr sz="1000"/>
            </a:lvl5pPr>
            <a:lvl6pPr marL="2286010" indent="0">
              <a:buNone/>
              <a:defRPr sz="1000"/>
            </a:lvl6pPr>
            <a:lvl7pPr marL="2743211" indent="0">
              <a:buNone/>
              <a:defRPr sz="1000"/>
            </a:lvl7pPr>
            <a:lvl8pPr marL="3200413" indent="0">
              <a:buNone/>
              <a:defRPr sz="1000"/>
            </a:lvl8pPr>
            <a:lvl9pPr marL="36576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86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5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792" y="429687"/>
            <a:ext cx="10271108" cy="4814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0039"/>
            <a:ext cx="10515600" cy="5006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12340" y="396681"/>
            <a:ext cx="860411" cy="642164"/>
            <a:chOff x="1834000" y="2494506"/>
            <a:chExt cx="1002603" cy="748284"/>
          </a:xfrm>
        </p:grpSpPr>
        <p:sp>
          <p:nvSpPr>
            <p:cNvPr id="10" name="Freeform 9"/>
            <p:cNvSpPr/>
            <p:nvPr userDrawn="1"/>
          </p:nvSpPr>
          <p:spPr>
            <a:xfrm>
              <a:off x="1850842" y="2562370"/>
              <a:ext cx="980504" cy="573606"/>
            </a:xfrm>
            <a:custGeom>
              <a:avLst/>
              <a:gdLst>
                <a:gd name="connsiteX0" fmla="*/ 561860 w 980501"/>
                <a:gd name="connsiteY0" fmla="*/ 837282 h 837282"/>
                <a:gd name="connsiteX1" fmla="*/ 0 w 980501"/>
                <a:gd name="connsiteY1" fmla="*/ 837282 h 837282"/>
                <a:gd name="connsiteX2" fmla="*/ 0 w 980501"/>
                <a:gd name="connsiteY2" fmla="*/ 0 h 837282"/>
                <a:gd name="connsiteX3" fmla="*/ 980501 w 980501"/>
                <a:gd name="connsiteY3" fmla="*/ 0 h 837282"/>
                <a:gd name="connsiteX4" fmla="*/ 980501 w 980501"/>
                <a:gd name="connsiteY4" fmla="*/ 561860 h 83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501" h="837282">
                  <a:moveTo>
                    <a:pt x="561860" y="837282"/>
                  </a:moveTo>
                  <a:lnTo>
                    <a:pt x="0" y="837282"/>
                  </a:lnTo>
                  <a:lnTo>
                    <a:pt x="0" y="0"/>
                  </a:lnTo>
                  <a:lnTo>
                    <a:pt x="980501" y="0"/>
                  </a:lnTo>
                  <a:lnTo>
                    <a:pt x="980501" y="561860"/>
                  </a:lnTo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2252709" y="2603485"/>
              <a:ext cx="583894" cy="639305"/>
              <a:chOff x="2001665" y="2472731"/>
              <a:chExt cx="782200" cy="856427"/>
            </a:xfrm>
          </p:grpSpPr>
          <p:cxnSp>
            <p:nvCxnSpPr>
              <p:cNvPr id="13" name="Straight Connector 12"/>
              <p:cNvCxnSpPr/>
              <p:nvPr userDrawn="1"/>
            </p:nvCxnSpPr>
            <p:spPr>
              <a:xfrm>
                <a:off x="2673621" y="2472731"/>
                <a:ext cx="0" cy="856427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>
                <a:off x="2001665" y="3099187"/>
                <a:ext cx="782200" cy="0"/>
              </a:xfrm>
              <a:prstGeom prst="line">
                <a:avLst/>
              </a:prstGeom>
              <a:ln w="25400">
                <a:solidFill>
                  <a:srgbClr val="52BF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 userDrawn="1"/>
          </p:nvSpPr>
          <p:spPr>
            <a:xfrm>
              <a:off x="1834000" y="2494506"/>
              <a:ext cx="833464" cy="656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52BF8A"/>
                  </a:solidFill>
                  <a:latin typeface="Century Schoolbook" panose="02040604050505020304" pitchFamily="18" charset="0"/>
                </a:rPr>
                <a:t>S</a:t>
              </a:r>
              <a:r>
                <a:rPr lang="en-US" sz="3000" dirty="0">
                  <a:solidFill>
                    <a:srgbClr val="00B0F0"/>
                  </a:solidFill>
                  <a:latin typeface="Century Schoolbook" panose="02040604050505020304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54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2867"/>
            <a:ext cx="10515600" cy="4704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5914"/>
            <a:ext cx="10896600" cy="226671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Introduction » Related Work » Proposed Solution »  Experiment-Evaluation »  Conclusion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1062373" y="976455"/>
            <a:ext cx="10244600" cy="411480"/>
          </a:xfrm>
          <a:solidFill>
            <a:schemeClr val="bg1"/>
          </a:solidFill>
        </p:spPr>
        <p:txBody>
          <a:bodyPr lIns="91440" tIns="0" b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38520" y="436436"/>
            <a:ext cx="10315280" cy="455087"/>
          </a:xfrm>
        </p:spPr>
        <p:txBody>
          <a:bodyPr>
            <a:no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2340" y="396681"/>
            <a:ext cx="860411" cy="1007924"/>
            <a:chOff x="1834000" y="2494506"/>
            <a:chExt cx="1002603" cy="1174488"/>
          </a:xfrm>
        </p:grpSpPr>
        <p:sp>
          <p:nvSpPr>
            <p:cNvPr id="18" name="Freeform 17"/>
            <p:cNvSpPr/>
            <p:nvPr userDrawn="1"/>
          </p:nvSpPr>
          <p:spPr>
            <a:xfrm>
              <a:off x="1850842" y="2562370"/>
              <a:ext cx="980504" cy="573606"/>
            </a:xfrm>
            <a:custGeom>
              <a:avLst/>
              <a:gdLst>
                <a:gd name="connsiteX0" fmla="*/ 561860 w 980501"/>
                <a:gd name="connsiteY0" fmla="*/ 837282 h 837282"/>
                <a:gd name="connsiteX1" fmla="*/ 0 w 980501"/>
                <a:gd name="connsiteY1" fmla="*/ 837282 h 837282"/>
                <a:gd name="connsiteX2" fmla="*/ 0 w 980501"/>
                <a:gd name="connsiteY2" fmla="*/ 0 h 837282"/>
                <a:gd name="connsiteX3" fmla="*/ 980501 w 980501"/>
                <a:gd name="connsiteY3" fmla="*/ 0 h 837282"/>
                <a:gd name="connsiteX4" fmla="*/ 980501 w 980501"/>
                <a:gd name="connsiteY4" fmla="*/ 561860 h 83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501" h="837282">
                  <a:moveTo>
                    <a:pt x="561860" y="837282"/>
                  </a:moveTo>
                  <a:lnTo>
                    <a:pt x="0" y="837282"/>
                  </a:lnTo>
                  <a:lnTo>
                    <a:pt x="0" y="0"/>
                  </a:lnTo>
                  <a:lnTo>
                    <a:pt x="980501" y="0"/>
                  </a:lnTo>
                  <a:lnTo>
                    <a:pt x="980501" y="561860"/>
                  </a:lnTo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Group 18"/>
            <p:cNvGrpSpPr/>
            <p:nvPr userDrawn="1"/>
          </p:nvGrpSpPr>
          <p:grpSpPr>
            <a:xfrm>
              <a:off x="2252709" y="2603485"/>
              <a:ext cx="583894" cy="1065509"/>
              <a:chOff x="2001665" y="2472731"/>
              <a:chExt cx="782200" cy="1427379"/>
            </a:xfrm>
          </p:grpSpPr>
          <p:cxnSp>
            <p:nvCxnSpPr>
              <p:cNvPr id="21" name="Straight Connector 20"/>
              <p:cNvCxnSpPr/>
              <p:nvPr userDrawn="1"/>
            </p:nvCxnSpPr>
            <p:spPr>
              <a:xfrm>
                <a:off x="2673621" y="2472731"/>
                <a:ext cx="0" cy="1427379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>
              <a:xfrm>
                <a:off x="2001665" y="3099187"/>
                <a:ext cx="782200" cy="0"/>
              </a:xfrm>
              <a:prstGeom prst="line">
                <a:avLst/>
              </a:prstGeom>
              <a:ln w="25400">
                <a:solidFill>
                  <a:srgbClr val="52BF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 userDrawn="1"/>
          </p:nvSpPr>
          <p:spPr>
            <a:xfrm>
              <a:off x="1834000" y="2494506"/>
              <a:ext cx="833464" cy="656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52BF8A"/>
                  </a:solidFill>
                  <a:latin typeface="Century Schoolbook" panose="02040604050505020304" pitchFamily="18" charset="0"/>
                </a:rPr>
                <a:t>S</a:t>
              </a:r>
              <a:r>
                <a:rPr lang="en-US" sz="3000" dirty="0">
                  <a:solidFill>
                    <a:srgbClr val="00B0F0"/>
                  </a:solidFill>
                  <a:latin typeface="Century Schoolbook" panose="02040604050505020304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69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9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1062373" y="976455"/>
            <a:ext cx="10244600" cy="411480"/>
          </a:xfrm>
          <a:solidFill>
            <a:schemeClr val="bg1"/>
          </a:solidFill>
        </p:spPr>
        <p:txBody>
          <a:bodyPr lIns="91440" tIns="0" b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038520" y="436436"/>
            <a:ext cx="10315280" cy="455087"/>
          </a:xfrm>
        </p:spPr>
        <p:txBody>
          <a:bodyPr>
            <a:no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565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0505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2" indent="0">
              <a:buNone/>
              <a:defRPr sz="2000" b="1"/>
            </a:lvl2pPr>
            <a:lvl3pPr marL="914403" indent="0">
              <a:buNone/>
              <a:defRPr sz="1800" b="1"/>
            </a:lvl3pPr>
            <a:lvl4pPr marL="1371605" indent="0">
              <a:buNone/>
              <a:defRPr sz="1600" b="1"/>
            </a:lvl4pPr>
            <a:lvl5pPr marL="1828807" indent="0">
              <a:buNone/>
              <a:defRPr sz="1600" b="1"/>
            </a:lvl5pPr>
            <a:lvl6pPr marL="2286010" indent="0">
              <a:buNone/>
              <a:defRPr sz="1600" b="1"/>
            </a:lvl6pPr>
            <a:lvl7pPr marL="2743211" indent="0">
              <a:buNone/>
              <a:defRPr sz="1600" b="1"/>
            </a:lvl7pPr>
            <a:lvl8pPr marL="3200413" indent="0">
              <a:buNone/>
              <a:defRPr sz="1600" b="1"/>
            </a:lvl8pPr>
            <a:lvl9pPr marL="365761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1" y="1928965"/>
            <a:ext cx="5157787" cy="4253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10505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2" indent="0">
              <a:buNone/>
              <a:defRPr sz="2000" b="1"/>
            </a:lvl2pPr>
            <a:lvl3pPr marL="914403" indent="0">
              <a:buNone/>
              <a:defRPr sz="1800" b="1"/>
            </a:lvl3pPr>
            <a:lvl4pPr marL="1371605" indent="0">
              <a:buNone/>
              <a:defRPr sz="1600" b="1"/>
            </a:lvl4pPr>
            <a:lvl5pPr marL="1828807" indent="0">
              <a:buNone/>
              <a:defRPr sz="1600" b="1"/>
            </a:lvl5pPr>
            <a:lvl6pPr marL="2286010" indent="0">
              <a:buNone/>
              <a:defRPr sz="1600" b="1"/>
            </a:lvl6pPr>
            <a:lvl7pPr marL="2743211" indent="0">
              <a:buNone/>
              <a:defRPr sz="1600" b="1"/>
            </a:lvl7pPr>
            <a:lvl8pPr marL="3200413" indent="0">
              <a:buNone/>
              <a:defRPr sz="1600" b="1"/>
            </a:lvl8pPr>
            <a:lvl9pPr marL="36576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1928965"/>
            <a:ext cx="5183188" cy="4253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038520" y="436436"/>
            <a:ext cx="10315280" cy="455087"/>
          </a:xfrm>
        </p:spPr>
        <p:txBody>
          <a:bodyPr>
            <a:no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12340" y="396681"/>
            <a:ext cx="860411" cy="642164"/>
            <a:chOff x="1834000" y="2494506"/>
            <a:chExt cx="1002603" cy="748284"/>
          </a:xfrm>
        </p:grpSpPr>
        <p:sp>
          <p:nvSpPr>
            <p:cNvPr id="17" name="Freeform 16"/>
            <p:cNvSpPr/>
            <p:nvPr userDrawn="1"/>
          </p:nvSpPr>
          <p:spPr>
            <a:xfrm>
              <a:off x="1850842" y="2562370"/>
              <a:ext cx="980504" cy="573606"/>
            </a:xfrm>
            <a:custGeom>
              <a:avLst/>
              <a:gdLst>
                <a:gd name="connsiteX0" fmla="*/ 561860 w 980501"/>
                <a:gd name="connsiteY0" fmla="*/ 837282 h 837282"/>
                <a:gd name="connsiteX1" fmla="*/ 0 w 980501"/>
                <a:gd name="connsiteY1" fmla="*/ 837282 h 837282"/>
                <a:gd name="connsiteX2" fmla="*/ 0 w 980501"/>
                <a:gd name="connsiteY2" fmla="*/ 0 h 837282"/>
                <a:gd name="connsiteX3" fmla="*/ 980501 w 980501"/>
                <a:gd name="connsiteY3" fmla="*/ 0 h 837282"/>
                <a:gd name="connsiteX4" fmla="*/ 980501 w 980501"/>
                <a:gd name="connsiteY4" fmla="*/ 561860 h 83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501" h="837282">
                  <a:moveTo>
                    <a:pt x="561860" y="837282"/>
                  </a:moveTo>
                  <a:lnTo>
                    <a:pt x="0" y="837282"/>
                  </a:lnTo>
                  <a:lnTo>
                    <a:pt x="0" y="0"/>
                  </a:lnTo>
                  <a:lnTo>
                    <a:pt x="980501" y="0"/>
                  </a:lnTo>
                  <a:lnTo>
                    <a:pt x="980501" y="561860"/>
                  </a:lnTo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2252709" y="2603485"/>
              <a:ext cx="583894" cy="639305"/>
              <a:chOff x="2001665" y="2472731"/>
              <a:chExt cx="782200" cy="856427"/>
            </a:xfrm>
          </p:grpSpPr>
          <p:cxnSp>
            <p:nvCxnSpPr>
              <p:cNvPr id="20" name="Straight Connector 19"/>
              <p:cNvCxnSpPr/>
              <p:nvPr userDrawn="1"/>
            </p:nvCxnSpPr>
            <p:spPr>
              <a:xfrm>
                <a:off x="2673621" y="2472731"/>
                <a:ext cx="0" cy="856427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>
                <a:off x="2001665" y="3099187"/>
                <a:ext cx="782200" cy="0"/>
              </a:xfrm>
              <a:prstGeom prst="line">
                <a:avLst/>
              </a:prstGeom>
              <a:ln w="25400">
                <a:solidFill>
                  <a:srgbClr val="52BF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 userDrawn="1"/>
          </p:nvSpPr>
          <p:spPr>
            <a:xfrm>
              <a:off x="1834000" y="2494506"/>
              <a:ext cx="833464" cy="656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52BF8A"/>
                  </a:solidFill>
                  <a:latin typeface="Century Schoolbook" panose="02040604050505020304" pitchFamily="18" charset="0"/>
                </a:rPr>
                <a:t>S</a:t>
              </a:r>
              <a:r>
                <a:rPr lang="en-US" sz="3000" dirty="0">
                  <a:solidFill>
                    <a:srgbClr val="00B0F0"/>
                  </a:solidFill>
                  <a:latin typeface="Century Schoolbook" panose="02040604050505020304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038520" y="436436"/>
            <a:ext cx="10315280" cy="455087"/>
          </a:xfrm>
        </p:spPr>
        <p:txBody>
          <a:bodyPr>
            <a:no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652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+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062373" y="976455"/>
            <a:ext cx="10244600" cy="411480"/>
          </a:xfrm>
          <a:solidFill>
            <a:schemeClr val="bg1"/>
          </a:solidFill>
        </p:spPr>
        <p:txBody>
          <a:bodyPr lIns="91440" tIns="0" b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520" y="436436"/>
            <a:ext cx="10315280" cy="455087"/>
          </a:xfrm>
        </p:spPr>
        <p:txBody>
          <a:bodyPr>
            <a:no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7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0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1" y="6356350"/>
            <a:ext cx="468085" cy="50165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8A16572-8C35-425B-9FBB-FF4FC0FEB26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9264BD-2108-401F-B7DD-0622C3C01D54}"/>
              </a:ext>
            </a:extLst>
          </p:cNvPr>
          <p:cNvGrpSpPr/>
          <p:nvPr userDrawn="1"/>
        </p:nvGrpSpPr>
        <p:grpSpPr>
          <a:xfrm>
            <a:off x="0" y="6794500"/>
            <a:ext cx="12192000" cy="63500"/>
            <a:chOff x="-723900" y="1040009"/>
            <a:chExt cx="5295900" cy="521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6C5082-4997-4E65-8420-4D5D936F0708}"/>
                </a:ext>
              </a:extLst>
            </p:cNvPr>
            <p:cNvSpPr/>
            <p:nvPr userDrawn="1"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rgbClr val="6DC6C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85F784-DC5C-4E68-BC02-CCF2F401E203}"/>
                </a:ext>
              </a:extLst>
            </p:cNvPr>
            <p:cNvSpPr/>
            <p:nvPr userDrawn="1"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61E494-C684-4E36-B355-111C9D35265A}"/>
                </a:ext>
              </a:extLst>
            </p:cNvPr>
            <p:cNvSpPr/>
            <p:nvPr userDrawn="1"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rgbClr val="52BF8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64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63" r:id="rId10"/>
    <p:sldLayoutId id="2147483657" r:id="rId11"/>
    <p:sldLayoutId id="214748365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1" indent="-228601" algn="l" defTabSz="914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3" indent="-228601" algn="l" defTabSz="914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4" indent="-228601" algn="l" defTabSz="914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6" indent="-228601" algn="l" defTabSz="914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9" indent="-228601" algn="l" defTabSz="914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0" indent="-228601" algn="l" defTabSz="914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2" indent="-228601" algn="l" defTabSz="914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4" indent="-228601" algn="l" defTabSz="914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6" indent="-228601" algn="l" defTabSz="914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2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5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7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0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5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1" y="6441440"/>
            <a:ext cx="468085" cy="416560"/>
          </a:xfrm>
        </p:spPr>
        <p:txBody>
          <a:bodyPr/>
          <a:lstStyle/>
          <a:p>
            <a:fld id="{78A16572-8C35-425B-9FBB-FF4FC0FEB26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6999" y="115488"/>
            <a:ext cx="2728632" cy="971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KYUNG HEE</a:t>
            </a:r>
          </a:p>
          <a:p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UNIVERSITY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96582" y="1925981"/>
            <a:ext cx="11954214" cy="1130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SSK-DNN: 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Semantic and Sentiment Knowledge for Incremental Text Sentiment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Classification</a:t>
            </a:r>
            <a:endParaRPr lang="en-US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제목 6"/>
          <p:cNvSpPr txBox="1">
            <a:spLocks/>
          </p:cNvSpPr>
          <p:nvPr/>
        </p:nvSpPr>
        <p:spPr>
          <a:xfrm>
            <a:off x="-144498" y="1"/>
            <a:ext cx="12031698" cy="169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0" dirty="0" smtClean="0">
              <a:solidFill>
                <a:schemeClr val="tx1">
                  <a:tint val="75000"/>
                </a:schemeClr>
              </a:solidFill>
              <a:latin typeface="Bahnschrift" panose="020B0502040204020203" pitchFamily="34" charset="0"/>
              <a:ea typeface="+mn-ea"/>
              <a:cs typeface="+mn-cs"/>
            </a:endParaRPr>
          </a:p>
          <a:p>
            <a:endParaRPr lang="en-US" sz="2000" b="0" dirty="0">
              <a:solidFill>
                <a:schemeClr val="tx1">
                  <a:tint val="75000"/>
                </a:schemeClr>
              </a:solidFill>
              <a:latin typeface="Bahnschrift" panose="020B0502040204020203" pitchFamily="34" charset="0"/>
              <a:ea typeface="+mn-ea"/>
              <a:cs typeface="+mn-cs"/>
            </a:endParaRPr>
          </a:p>
          <a:p>
            <a:pPr algn="ctr"/>
            <a:endParaRPr lang="en-US" sz="1800" b="0" dirty="0" smtClean="0">
              <a:solidFill>
                <a:schemeClr val="tx1">
                  <a:tint val="75000"/>
                </a:schemeClr>
              </a:solidFill>
              <a:latin typeface="Bahnschrift" panose="020B0502040204020203" pitchFamily="34" charset="0"/>
              <a:ea typeface="+mn-ea"/>
              <a:cs typeface="+mn-cs"/>
            </a:endParaRPr>
          </a:p>
          <a:p>
            <a:pPr algn="ctr"/>
            <a:r>
              <a:rPr lang="en-US" sz="1800" b="0" dirty="0" smtClean="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rPr>
              <a:t>IncrLearn </a:t>
            </a:r>
            <a:r>
              <a:rPr lang="en-US" sz="1800" b="0" dirty="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rPr>
              <a:t>Workshop</a:t>
            </a:r>
          </a:p>
          <a:p>
            <a:pPr algn="ctr"/>
            <a:r>
              <a:rPr lang="en-US" sz="1800" b="0" dirty="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rPr>
              <a:t>Incremental Classification and Clustering, Concept Drift</a:t>
            </a:r>
            <a:r>
              <a:rPr lang="en-US" sz="1800" b="0" dirty="0" smtClean="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lang="en-US" sz="1800" b="0" dirty="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rPr>
              <a:t> Novelty </a:t>
            </a:r>
            <a:r>
              <a:rPr lang="en-US" sz="1800" b="0" dirty="0" smtClean="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rPr>
              <a:t>Detection,  Active Learning </a:t>
            </a:r>
            <a:r>
              <a:rPr lang="en-US" sz="1800" b="0" dirty="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rPr>
              <a:t>in Big/Fast data </a:t>
            </a:r>
            <a:r>
              <a:rPr lang="en-US" sz="1800" b="0" dirty="0" smtClean="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rPr>
              <a:t>Context </a:t>
            </a:r>
          </a:p>
          <a:p>
            <a:pPr algn="ctr"/>
            <a:r>
              <a:rPr lang="en-US" sz="1800" b="0" dirty="0" smtClean="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rPr>
              <a:t>In </a:t>
            </a:r>
            <a:r>
              <a:rPr lang="en-US" sz="1800" b="0" dirty="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rPr>
              <a:t>Conjunction with</a:t>
            </a:r>
          </a:p>
          <a:p>
            <a:pPr algn="ctr"/>
            <a:r>
              <a:rPr lang="en-US" sz="1800" b="0" dirty="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rPr>
              <a:t>23rd IEEE International Conference on Data Mining </a:t>
            </a:r>
            <a:r>
              <a:rPr lang="en-US" sz="1800" b="0" dirty="0" smtClean="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rPr>
              <a:t>– ICDM 2023</a:t>
            </a:r>
            <a:endParaRPr lang="en-US" sz="1800" b="0" dirty="0">
              <a:solidFill>
                <a:schemeClr val="tx1">
                  <a:tint val="75000"/>
                </a:schemeClr>
              </a:solidFill>
              <a:latin typeface="Bahnschrift" panose="020B0502040204020203" pitchFamily="34" charset="0"/>
              <a:ea typeface="+mn-ea"/>
              <a:cs typeface="+mn-cs"/>
            </a:endParaRPr>
          </a:p>
          <a:p>
            <a:pPr algn="ctr"/>
            <a:r>
              <a:rPr lang="en-US" sz="1800" b="0" dirty="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rPr>
              <a:t>Dec. 1-4, 2023, Shangai, China</a:t>
            </a:r>
          </a:p>
          <a:p>
            <a:endParaRPr lang="en-US" b="0" dirty="0"/>
          </a:p>
        </p:txBody>
      </p:sp>
      <p:sp>
        <p:nvSpPr>
          <p:cNvPr id="15" name="제목 6"/>
          <p:cNvSpPr>
            <a:spLocks noGrp="1"/>
          </p:cNvSpPr>
          <p:nvPr>
            <p:ph type="title"/>
          </p:nvPr>
        </p:nvSpPr>
        <p:spPr>
          <a:xfrm>
            <a:off x="0" y="1920165"/>
            <a:ext cx="11827066" cy="91012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SSK-DNN</a:t>
            </a:r>
            <a:r>
              <a:rPr lang="en-US" sz="2800" dirty="0"/>
              <a:t>: Semantic and Sentiment Knowledge for Incremental Text Sentiment </a:t>
            </a:r>
            <a:r>
              <a:rPr lang="en-US" sz="2800" dirty="0" smtClean="0"/>
              <a:t>Classification</a:t>
            </a:r>
            <a:endParaRPr lang="ko-KR" alt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17" name="부제목 7"/>
          <p:cNvSpPr txBox="1">
            <a:spLocks/>
          </p:cNvSpPr>
          <p:nvPr/>
        </p:nvSpPr>
        <p:spPr>
          <a:xfrm>
            <a:off x="1318228" y="3860617"/>
            <a:ext cx="9497093" cy="676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5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rPr>
              <a:t>Real-Time AI and Systems Engineering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rPr>
              <a:t>Lab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rPr>
              <a:t>Department of Applied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rPr>
              <a:t>AI 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rPr>
              <a:t>Hanyang University, South Korea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8" name="부제목 7"/>
          <p:cNvSpPr txBox="1">
            <a:spLocks/>
          </p:cNvSpPr>
          <p:nvPr/>
        </p:nvSpPr>
        <p:spPr>
          <a:xfrm>
            <a:off x="351014" y="3287470"/>
            <a:ext cx="11040673" cy="5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1" indent="-228601" algn="l" defTabSz="914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3" indent="-228601" algn="l" defTabSz="9144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4" indent="-228601" algn="l" defTabSz="9144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6" indent="-228601" algn="l" defTabSz="9144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9" indent="-228601" algn="l" defTabSz="9144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0" indent="-228601" algn="l" defTabSz="9144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2" indent="-228601" algn="l" defTabSz="9144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14" indent="-228601" algn="l" defTabSz="9144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16" indent="-228601" algn="l" defTabSz="9144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u="sng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rPr>
              <a:t>Jawad Khan</a:t>
            </a:r>
            <a:r>
              <a:rPr lang="en-US" altLang="ko-KR" sz="20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rPr>
              <a:t>, Niaz Ahmad, Chanyeok Choi, Saif Ullah, Gyurin Kim and Youngmoon Lee</a:t>
            </a:r>
            <a:endParaRPr lang="ko-KR" altLang="en-US" sz="2000" dirty="0">
              <a:solidFill>
                <a:schemeClr val="bg1">
                  <a:lumMod val="10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1796905"/>
            <a:ext cx="12192000" cy="70275"/>
          </a:xfrm>
          <a:prstGeom prst="line">
            <a:avLst/>
          </a:prstGeom>
          <a:ln>
            <a:solidFill>
              <a:srgbClr val="B3857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Hanyang University in Korea has a lion character mark ma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6160"/>
            <a:ext cx="1005410" cy="68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1" y="6488482"/>
            <a:ext cx="468085" cy="369518"/>
          </a:xfrm>
        </p:spPr>
        <p:txBody>
          <a:bodyPr/>
          <a:lstStyle/>
          <a:p>
            <a:fld id="{78A16572-8C35-425B-9FBB-FF4FC0FEB2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121192" y="1502951"/>
            <a:ext cx="11198578" cy="455087"/>
          </a:xfrm>
        </p:spPr>
        <p:txBody>
          <a:bodyPr/>
          <a:lstStyle/>
          <a:p>
            <a:pPr algn="ctr"/>
            <a:r>
              <a:rPr lang="en-US" sz="2400" dirty="0"/>
              <a:t>Linguistic Semantic Rules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44" y="900096"/>
            <a:ext cx="9762106" cy="2325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>
            <a:off x="410421" y="1030774"/>
            <a:ext cx="338554" cy="17531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Incremental Learning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58001" y="909935"/>
            <a:ext cx="7376649" cy="2395240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24075" y="1457325"/>
            <a:ext cx="1010357" cy="19487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0420" y="900093"/>
            <a:ext cx="1690086" cy="2405081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19299" y="1652200"/>
            <a:ext cx="1138701" cy="1652975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19300" y="900095"/>
            <a:ext cx="1286072" cy="557229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108354"/>
              </p:ext>
            </p:extLst>
          </p:nvPr>
        </p:nvGraphicFramePr>
        <p:xfrm>
          <a:off x="410420" y="3551740"/>
          <a:ext cx="10200429" cy="250334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679806">
                  <a:extLst>
                    <a:ext uri="{9D8B030D-6E8A-4147-A177-3AD203B41FA5}">
                      <a16:colId xmlns:a16="http://schemas.microsoft.com/office/drawing/2014/main" val="3365072043"/>
                    </a:ext>
                  </a:extLst>
                </a:gridCol>
                <a:gridCol w="4330889">
                  <a:extLst>
                    <a:ext uri="{9D8B030D-6E8A-4147-A177-3AD203B41FA5}">
                      <a16:colId xmlns:a16="http://schemas.microsoft.com/office/drawing/2014/main" val="1131976601"/>
                    </a:ext>
                  </a:extLst>
                </a:gridCol>
                <a:gridCol w="5189734">
                  <a:extLst>
                    <a:ext uri="{9D8B030D-6E8A-4147-A177-3AD203B41FA5}">
                      <a16:colId xmlns:a16="http://schemas.microsoft.com/office/drawing/2014/main" val="730941342"/>
                    </a:ext>
                  </a:extLst>
                </a:gridCol>
              </a:tblGrid>
              <a:tr h="240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Rule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5FC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Example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5FC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Linguistic Semantic Rules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5FC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87365"/>
                  </a:ext>
                </a:extLst>
              </a:tr>
              <a:tr h="503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I </a:t>
                      </a:r>
                      <a:r>
                        <a:rPr lang="en-US" sz="1500" dirty="0">
                          <a:effectLst/>
                        </a:rPr>
                        <a:t>have never like that director, </a:t>
                      </a:r>
                      <a:r>
                        <a:rPr lang="en-US" sz="1500" b="1" dirty="0">
                          <a:effectLst/>
                        </a:rPr>
                        <a:t>but</a:t>
                      </a:r>
                      <a:r>
                        <a:rPr lang="en-US" sz="1500" dirty="0">
                          <a:effectLst/>
                        </a:rPr>
                        <a:t> I </a:t>
                      </a:r>
                      <a:r>
                        <a:rPr lang="en-US" sz="1500" dirty="0" smtClean="0">
                          <a:effectLst/>
                        </a:rPr>
                        <a:t>love this </a:t>
                      </a:r>
                      <a:r>
                        <a:rPr lang="en-US" sz="1500" dirty="0">
                          <a:effectLst/>
                        </a:rPr>
                        <a:t>movie.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If a sentence contains “</a:t>
                      </a:r>
                      <a:r>
                        <a:rPr lang="en-US" sz="1500" b="1" dirty="0">
                          <a:effectLst/>
                        </a:rPr>
                        <a:t>but</a:t>
                      </a:r>
                      <a:r>
                        <a:rPr lang="en-US" sz="1500" dirty="0">
                          <a:effectLst/>
                        </a:rPr>
                        <a:t>”, ignore previous sentiment and only consider the sentiment after “but” part.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91065063"/>
                  </a:ext>
                </a:extLst>
              </a:tr>
              <a:tr h="503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I love this movie, </a:t>
                      </a:r>
                      <a:r>
                        <a:rPr lang="en-US" sz="1500" b="1" dirty="0">
                          <a:effectLst/>
                        </a:rPr>
                        <a:t>despite</a:t>
                      </a:r>
                      <a:r>
                        <a:rPr lang="en-US" sz="1500" dirty="0">
                          <a:effectLst/>
                        </a:rPr>
                        <a:t> the fact that I </a:t>
                      </a:r>
                      <a:r>
                        <a:rPr lang="en-US" sz="1500" dirty="0" smtClean="0">
                          <a:effectLst/>
                        </a:rPr>
                        <a:t> hate </a:t>
                      </a:r>
                      <a:r>
                        <a:rPr lang="en-US" sz="1500" dirty="0">
                          <a:effectLst/>
                        </a:rPr>
                        <a:t>the director.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If a sentence contains “</a:t>
                      </a:r>
                      <a:r>
                        <a:rPr lang="en-US" sz="1500" b="1" dirty="0">
                          <a:effectLst/>
                        </a:rPr>
                        <a:t>despite</a:t>
                      </a:r>
                      <a:r>
                        <a:rPr lang="en-US" sz="1500" dirty="0">
                          <a:effectLst/>
                        </a:rPr>
                        <a:t>”, only consider the sentiment before the “despite” part.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2845584"/>
                  </a:ext>
                </a:extLst>
              </a:tr>
              <a:tr h="503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Everyone like this video </a:t>
                      </a:r>
                      <a:r>
                        <a:rPr lang="en-US" sz="1500" b="1" dirty="0">
                          <a:effectLst/>
                        </a:rPr>
                        <a:t>unless</a:t>
                      </a:r>
                      <a:r>
                        <a:rPr lang="en-US" sz="1500" dirty="0">
                          <a:effectLst/>
                        </a:rPr>
                        <a:t> he is </a:t>
                      </a:r>
                      <a:r>
                        <a:rPr lang="en-US" sz="1500" dirty="0" smtClean="0">
                          <a:effectLst/>
                        </a:rPr>
                        <a:t>a sociopath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If sentence contains” </a:t>
                      </a:r>
                      <a:r>
                        <a:rPr lang="en-US" sz="1500" b="1" dirty="0">
                          <a:effectLst/>
                        </a:rPr>
                        <a:t>unless</a:t>
                      </a:r>
                      <a:r>
                        <a:rPr lang="en-US" sz="1500" dirty="0">
                          <a:effectLst/>
                        </a:rPr>
                        <a:t>” and the “</a:t>
                      </a:r>
                      <a:r>
                        <a:rPr lang="en-US" sz="1500" dirty="0" smtClean="0">
                          <a:effectLst/>
                        </a:rPr>
                        <a:t>unless”</a:t>
                      </a:r>
                      <a:r>
                        <a:rPr lang="en-US" sz="1500" baseline="0" dirty="0" smtClean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is</a:t>
                      </a:r>
                      <a:r>
                        <a:rPr lang="en-US" sz="1500" baseline="0" dirty="0" smtClean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followed </a:t>
                      </a:r>
                      <a:r>
                        <a:rPr lang="en-US" sz="1500" dirty="0">
                          <a:effectLst/>
                        </a:rPr>
                        <a:t>by a </a:t>
                      </a:r>
                      <a:r>
                        <a:rPr lang="en-US" sz="1500" dirty="0" smtClean="0">
                          <a:effectLst/>
                        </a:rPr>
                        <a:t>negative</a:t>
                      </a:r>
                      <a:r>
                        <a:rPr lang="en-US" sz="1500" baseline="0" dirty="0" smtClean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clause</a:t>
                      </a:r>
                      <a:r>
                        <a:rPr lang="en-US" sz="1500" dirty="0">
                          <a:effectLst/>
                        </a:rPr>
                        <a:t>, ignore the </a:t>
                      </a:r>
                      <a:r>
                        <a:rPr lang="en-US" sz="1500" baseline="0" dirty="0" smtClean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“</a:t>
                      </a:r>
                      <a:r>
                        <a:rPr lang="en-US" sz="1500" dirty="0">
                          <a:effectLst/>
                        </a:rPr>
                        <a:t>unless” clause.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4194644329"/>
                  </a:ext>
                </a:extLst>
              </a:tr>
              <a:tr h="751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</a:rPr>
                        <a:t>While</a:t>
                      </a:r>
                      <a:r>
                        <a:rPr lang="en-US" sz="1500" dirty="0">
                          <a:effectLst/>
                        </a:rPr>
                        <a:t> they did their best, the team played a horrible game.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If a sentence contains “</a:t>
                      </a:r>
                      <a:r>
                        <a:rPr lang="en-US" sz="1500" b="1" dirty="0">
                          <a:effectLst/>
                        </a:rPr>
                        <a:t>while</a:t>
                      </a:r>
                      <a:r>
                        <a:rPr lang="en-US" sz="1500" dirty="0">
                          <a:effectLst/>
                        </a:rPr>
                        <a:t>” ignore the sentence following the “while” </a:t>
                      </a:r>
                      <a:r>
                        <a:rPr lang="en-US" sz="1500" dirty="0" smtClean="0">
                          <a:effectLst/>
                        </a:rPr>
                        <a:t>and </a:t>
                      </a:r>
                      <a:r>
                        <a:rPr lang="en-US" sz="1500" dirty="0">
                          <a:effectLst/>
                        </a:rPr>
                        <a:t>consider the sentiment only of the sentence that follows the </a:t>
                      </a:r>
                      <a:r>
                        <a:rPr lang="en-US" sz="1500" dirty="0" smtClean="0">
                          <a:effectLst/>
                        </a:rPr>
                        <a:t>one</a:t>
                      </a:r>
                      <a:r>
                        <a:rPr lang="en-US" sz="1500" baseline="0" dirty="0" smtClean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after </a:t>
                      </a:r>
                      <a:r>
                        <a:rPr lang="en-US" sz="1500" dirty="0">
                          <a:effectLst/>
                        </a:rPr>
                        <a:t>the “while”.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374432791"/>
                  </a:ext>
                </a:extLst>
              </a:tr>
            </a:tbl>
          </a:graphicData>
        </a:graphic>
      </p:graphicFrame>
      <p:sp>
        <p:nvSpPr>
          <p:cNvPr id="22" name="Title 2"/>
          <p:cNvSpPr txBox="1">
            <a:spLocks/>
          </p:cNvSpPr>
          <p:nvPr/>
        </p:nvSpPr>
        <p:spPr>
          <a:xfrm>
            <a:off x="410421" y="198440"/>
            <a:ext cx="11198578" cy="455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smtClean="0"/>
              <a:t>Linguistic Semantic Rules</a:t>
            </a:r>
            <a:endParaRPr lang="en-US" sz="2800" dirty="0"/>
          </a:p>
        </p:txBody>
      </p:sp>
      <p:sp>
        <p:nvSpPr>
          <p:cNvPr id="23" name="Oval 22"/>
          <p:cNvSpPr/>
          <p:nvPr/>
        </p:nvSpPr>
        <p:spPr>
          <a:xfrm>
            <a:off x="2465277" y="614026"/>
            <a:ext cx="246743" cy="2424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6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1" y="6488482"/>
            <a:ext cx="468085" cy="369518"/>
          </a:xfrm>
        </p:spPr>
        <p:txBody>
          <a:bodyPr/>
          <a:lstStyle/>
          <a:p>
            <a:fld id="{78A16572-8C35-425B-9FBB-FF4FC0FEB26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742766" y="613866"/>
            <a:ext cx="246743" cy="2322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77594"/>
            <a:ext cx="10575758" cy="2518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>
            <a:off x="500136" y="1165168"/>
            <a:ext cx="430887" cy="1954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Incremental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Learning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905" y="877594"/>
            <a:ext cx="3280699" cy="2518953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62675" y="846094"/>
            <a:ext cx="5327483" cy="2550453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00136" y="167661"/>
            <a:ext cx="11198225" cy="455612"/>
          </a:xfrm>
        </p:spPr>
        <p:txBody>
          <a:bodyPr/>
          <a:lstStyle/>
          <a:p>
            <a:pPr algn="ctr"/>
            <a:r>
              <a:rPr lang="en-US" sz="2400" dirty="0" smtClean="0"/>
              <a:t>Sentiment-Enhanced Embedding</a:t>
            </a:r>
            <a:endParaRPr lang="en-US" sz="2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080" y="3672898"/>
            <a:ext cx="3002130" cy="25483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522" y="3910509"/>
            <a:ext cx="5403164" cy="189021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569604" y="562295"/>
            <a:ext cx="2593071" cy="2853622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531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1" y="6488482"/>
            <a:ext cx="468085" cy="369518"/>
          </a:xfrm>
        </p:spPr>
        <p:txBody>
          <a:bodyPr/>
          <a:lstStyle/>
          <a:p>
            <a:fld id="{78A16572-8C35-425B-9FBB-FF4FC0FEB26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483321" y="986097"/>
            <a:ext cx="246743" cy="2322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63" y="1317129"/>
            <a:ext cx="7257784" cy="1983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>
            <a:off x="171450" y="1093744"/>
            <a:ext cx="369332" cy="19835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Incremental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</a:rPr>
              <a:t>Learning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1450" y="1255064"/>
            <a:ext cx="3895725" cy="2045609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57775" y="1333500"/>
            <a:ext cx="2659472" cy="1899292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00136" y="167661"/>
            <a:ext cx="11198225" cy="455612"/>
          </a:xfrm>
        </p:spPr>
        <p:txBody>
          <a:bodyPr/>
          <a:lstStyle/>
          <a:p>
            <a:pPr algn="ctr"/>
            <a:r>
              <a:rPr lang="en-US" sz="2400" dirty="0"/>
              <a:t>Dimensionality Reduction (PCA)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4067175" y="949906"/>
            <a:ext cx="990600" cy="2498144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037" y="1093744"/>
            <a:ext cx="4428963" cy="276388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11323" y="4434733"/>
            <a:ext cx="11679315" cy="1341618"/>
          </a:xfrm>
          <a:prstGeom prst="roundRect">
            <a:avLst>
              <a:gd name="adj" fmla="val 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utilize PCA to effectively reduce the dimensionality of the feature set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PCA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favored for its speed, intuitive nature, and remarkable ability to retain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original information to a significant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extent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1323" y="4289888"/>
            <a:ext cx="11679315" cy="289690"/>
          </a:xfrm>
          <a:prstGeom prst="roundRect">
            <a:avLst>
              <a:gd name="adj" fmla="val 198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Main insights</a:t>
            </a:r>
          </a:p>
        </p:txBody>
      </p:sp>
    </p:spTree>
    <p:extLst>
      <p:ext uri="{BB962C8B-B14F-4D97-AF65-F5344CB8AC3E}">
        <p14:creationId xmlns:p14="http://schemas.microsoft.com/office/powerpoint/2010/main" val="137406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1" y="6488482"/>
            <a:ext cx="468085" cy="369518"/>
          </a:xfrm>
        </p:spPr>
        <p:txBody>
          <a:bodyPr/>
          <a:lstStyle/>
          <a:p>
            <a:fld id="{78A16572-8C35-425B-9FBB-FF4FC0FEB26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40912" y="706977"/>
            <a:ext cx="339327" cy="2420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69" y="949036"/>
            <a:ext cx="9981074" cy="2727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>
            <a:off x="780237" y="1202927"/>
            <a:ext cx="369332" cy="19835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Incremental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</a:rPr>
              <a:t>Learning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573" y="949036"/>
            <a:ext cx="6891343" cy="2727816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38889" y="909585"/>
            <a:ext cx="2091754" cy="2767268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00136" y="167661"/>
            <a:ext cx="11198225" cy="455612"/>
          </a:xfrm>
        </p:spPr>
        <p:txBody>
          <a:bodyPr/>
          <a:lstStyle/>
          <a:p>
            <a:pPr algn="ctr"/>
            <a:r>
              <a:rPr lang="en-US" sz="2400" dirty="0" smtClean="0"/>
              <a:t>BiLSTM Architecture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7519916" y="639698"/>
            <a:ext cx="1518973" cy="3154380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73" y="3827915"/>
            <a:ext cx="5524149" cy="207155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055640" y="4339436"/>
            <a:ext cx="5966497" cy="1341618"/>
          </a:xfrm>
          <a:prstGeom prst="roundRect">
            <a:avLst>
              <a:gd name="adj" fmla="val 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explore the deeper internal relationship within the data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BiLSTM is ideal for sentiment analysis as it captures word dependencies and context in sentences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effectively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55640" y="4194591"/>
            <a:ext cx="5966497" cy="289690"/>
          </a:xfrm>
          <a:prstGeom prst="roundRect">
            <a:avLst>
              <a:gd name="adj" fmla="val 198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Main insights</a:t>
            </a:r>
          </a:p>
        </p:txBody>
      </p:sp>
    </p:spTree>
    <p:extLst>
      <p:ext uri="{BB962C8B-B14F-4D97-AF65-F5344CB8AC3E}">
        <p14:creationId xmlns:p14="http://schemas.microsoft.com/office/powerpoint/2010/main" val="17738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1" y="6488482"/>
            <a:ext cx="468085" cy="369518"/>
          </a:xfrm>
        </p:spPr>
        <p:txBody>
          <a:bodyPr/>
          <a:lstStyle/>
          <a:p>
            <a:fld id="{78A16572-8C35-425B-9FBB-FF4FC0FEB26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428846" y="661737"/>
            <a:ext cx="268947" cy="2293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45" y="949036"/>
            <a:ext cx="9981074" cy="2727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>
            <a:off x="548213" y="1202927"/>
            <a:ext cx="369332" cy="19835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Incremental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</a:rPr>
              <a:t>Learning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549" y="949036"/>
            <a:ext cx="8351654" cy="2727816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82901" y="811064"/>
            <a:ext cx="615717" cy="2767268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00136" y="167661"/>
            <a:ext cx="11198225" cy="455612"/>
          </a:xfrm>
        </p:spPr>
        <p:txBody>
          <a:bodyPr/>
          <a:lstStyle/>
          <a:p>
            <a:pPr algn="ctr"/>
            <a:r>
              <a:rPr lang="en-US" sz="2400" dirty="0" smtClean="0"/>
              <a:t>Attention Mechanism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8843737" y="617508"/>
            <a:ext cx="1439166" cy="3154380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4" name="Picture 2" descr="An attention-based CNN-BiLSTM hybrid neural network enhanced with features  of discrete wavelet transformation for fetal acidosis classification -  ScienceDi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9" y="3913131"/>
            <a:ext cx="4928767" cy="276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371736" y="4612240"/>
            <a:ext cx="6589173" cy="1341618"/>
          </a:xfrm>
          <a:prstGeom prst="roundRect">
            <a:avLst>
              <a:gd name="adj" fmla="val 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assigns different weights or scores to each word in the sentence based on their  importance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highlights the most relevant input features during prediction</a:t>
            </a:r>
          </a:p>
          <a:p>
            <a:pPr algn="just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71736" y="4467395"/>
            <a:ext cx="6589173" cy="289690"/>
          </a:xfrm>
          <a:prstGeom prst="roundRect">
            <a:avLst>
              <a:gd name="adj" fmla="val 198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Main insights</a:t>
            </a:r>
          </a:p>
        </p:txBody>
      </p:sp>
    </p:spTree>
    <p:extLst>
      <p:ext uri="{BB962C8B-B14F-4D97-AF65-F5344CB8AC3E}">
        <p14:creationId xmlns:p14="http://schemas.microsoft.com/office/powerpoint/2010/main" val="40214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1" y="6488482"/>
            <a:ext cx="468085" cy="369518"/>
          </a:xfrm>
        </p:spPr>
        <p:txBody>
          <a:bodyPr/>
          <a:lstStyle/>
          <a:p>
            <a:fld id="{78A16572-8C35-425B-9FBB-FF4FC0FEB26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456283" y="600150"/>
            <a:ext cx="268947" cy="2293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45" y="949036"/>
            <a:ext cx="9981074" cy="2727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>
            <a:off x="548213" y="1202927"/>
            <a:ext cx="369332" cy="19835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Incremental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</a:rPr>
              <a:t>Learning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549" y="949036"/>
            <a:ext cx="9730090" cy="2727816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00136" y="167661"/>
            <a:ext cx="11198225" cy="455612"/>
          </a:xfrm>
        </p:spPr>
        <p:txBody>
          <a:bodyPr/>
          <a:lstStyle/>
          <a:p>
            <a:pPr algn="ctr"/>
            <a:r>
              <a:rPr lang="en-US" sz="2400" dirty="0" smtClean="0"/>
              <a:t>Attention Mechanism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10220307" y="939209"/>
            <a:ext cx="740901" cy="2737643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92" y="3760747"/>
            <a:ext cx="3697780" cy="272773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21372" y="4488059"/>
            <a:ext cx="7876989" cy="1478906"/>
          </a:xfrm>
          <a:prstGeom prst="roundRect">
            <a:avLst>
              <a:gd name="adj" fmla="val 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sigmoid function is ideal for binary sentiment classification, predicting outcomes like positive or negative sentiment</a:t>
            </a:r>
            <a:r>
              <a:rPr lang="en-US" dirty="0" smtClean="0"/>
              <a:t>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network's sigmoid output, with a common threshold of 0.5, dictates binary sentiment classification: positive if above, negative if below.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21372" y="4198369"/>
            <a:ext cx="7876989" cy="289690"/>
          </a:xfrm>
          <a:prstGeom prst="roundRect">
            <a:avLst>
              <a:gd name="adj" fmla="val 198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002060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Main insights</a:t>
            </a:r>
          </a:p>
        </p:txBody>
      </p:sp>
    </p:spTree>
    <p:extLst>
      <p:ext uri="{BB962C8B-B14F-4D97-AF65-F5344CB8AC3E}">
        <p14:creationId xmlns:p14="http://schemas.microsoft.com/office/powerpoint/2010/main" val="20363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1" y="6497052"/>
            <a:ext cx="468085" cy="360947"/>
          </a:xfrm>
        </p:spPr>
        <p:txBody>
          <a:bodyPr/>
          <a:lstStyle/>
          <a:p>
            <a:fld id="{78A16572-8C35-425B-9FBB-FF4FC0FEB26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218" y="346308"/>
            <a:ext cx="10315280" cy="455087"/>
          </a:xfrm>
        </p:spPr>
        <p:txBody>
          <a:bodyPr/>
          <a:lstStyle/>
          <a:p>
            <a:pPr algn="ctr"/>
            <a:r>
              <a:rPr lang="en-US" sz="2800" dirty="0" smtClean="0"/>
              <a:t>Experiments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10218" y="1800040"/>
            <a:ext cx="5566073" cy="444434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1905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147DCA"/>
                </a:solidFill>
              </a:rPr>
              <a:t>Datasets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Movie Reviews (MR), Stanford Sentiment Tree Bank (SST-2), Customer Reviews of 5 products (CR), and </a:t>
            </a:r>
            <a:r>
              <a:rPr lang="en-US" sz="1600" dirty="0" err="1" smtClean="0">
                <a:solidFill>
                  <a:schemeClr val="tx1"/>
                </a:solidFill>
              </a:rPr>
              <a:t>SemEval</a:t>
            </a:r>
            <a:r>
              <a:rPr lang="en-US" sz="1600" dirty="0" smtClean="0">
                <a:solidFill>
                  <a:schemeClr val="tx1"/>
                </a:solidFill>
              </a:rPr>
              <a:t>  2014 </a:t>
            </a:r>
          </a:p>
          <a:p>
            <a:pPr lvl="1"/>
            <a:endParaRPr lang="en-US" sz="1600" dirty="0" smtClean="0">
              <a:solidFill>
                <a:schemeClr val="tx1"/>
              </a:solidFill>
            </a:endParaRPr>
          </a:p>
          <a:p>
            <a:pPr lvl="1"/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147DCA"/>
                </a:solidFill>
              </a:rPr>
              <a:t>Tools and Library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chemeClr val="tx1"/>
                </a:solidFill>
              </a:rPr>
              <a:t>Rapidminer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Studio and Python </a:t>
            </a:r>
            <a:r>
              <a:rPr lang="en-US" sz="1600" dirty="0" smtClean="0">
                <a:solidFill>
                  <a:schemeClr val="tx1"/>
                </a:solidFill>
              </a:rPr>
              <a:t>NLTK Tensor flow </a:t>
            </a:r>
          </a:p>
          <a:p>
            <a:pPr lvl="1"/>
            <a:endParaRPr lang="en-US" sz="1600" dirty="0" smtClean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147DCA"/>
                </a:solidFill>
              </a:rPr>
              <a:t>Environment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Ubuntu 16.04, Core i5 PC (32 GB Memory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sz="1600" dirty="0" smtClean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147DCA"/>
                </a:solidFill>
              </a:rPr>
              <a:t>Evaluation metric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Accuracy = correctly classified reviews / total   number of reviews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0218" y="1461486"/>
            <a:ext cx="260485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Experimental Setup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41079"/>
              </p:ext>
            </p:extLst>
          </p:nvPr>
        </p:nvGraphicFramePr>
        <p:xfrm>
          <a:off x="7049387" y="3933701"/>
          <a:ext cx="3577923" cy="2087376"/>
        </p:xfrm>
        <a:graphic>
          <a:graphicData uri="http://schemas.openxmlformats.org/drawingml/2006/table">
            <a:tbl>
              <a:tblPr firstRow="1" firstCol="1" bandRow="1"/>
              <a:tblGrid>
                <a:gridCol w="2360071">
                  <a:extLst>
                    <a:ext uri="{9D8B030D-6E8A-4147-A177-3AD203B41FA5}">
                      <a16:colId xmlns:a16="http://schemas.microsoft.com/office/drawing/2014/main" val="699654521"/>
                    </a:ext>
                  </a:extLst>
                </a:gridCol>
                <a:gridCol w="1217852">
                  <a:extLst>
                    <a:ext uri="{9D8B030D-6E8A-4147-A177-3AD203B41FA5}">
                      <a16:colId xmlns:a16="http://schemas.microsoft.com/office/drawing/2014/main" val="2186722023"/>
                    </a:ext>
                  </a:extLst>
                </a:gridCol>
              </a:tblGrid>
              <a:tr h="210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Hyperparameter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334753"/>
                  </a:ext>
                </a:extLst>
              </a:tr>
              <a:tr h="210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Word vector dimension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007847"/>
                  </a:ext>
                </a:extLst>
              </a:tr>
              <a:tr h="210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BiLSTM Layer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052160"/>
                  </a:ext>
                </a:extLst>
              </a:tr>
              <a:tr h="210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Dropout rate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939100"/>
                  </a:ext>
                </a:extLst>
              </a:tr>
              <a:tr h="210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l2 constraint 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546030"/>
                  </a:ext>
                </a:extLst>
              </a:tr>
              <a:tr h="210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Epochs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581140"/>
                  </a:ext>
                </a:extLst>
              </a:tr>
              <a:tr h="210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Batch Size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42745"/>
                  </a:ext>
                </a:extLst>
              </a:tr>
              <a:tr h="210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paired t-test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(P&lt;0.05)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63564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647698"/>
              </p:ext>
            </p:extLst>
          </p:nvPr>
        </p:nvGraphicFramePr>
        <p:xfrm>
          <a:off x="7020448" y="1598071"/>
          <a:ext cx="3606864" cy="2089262"/>
        </p:xfrm>
        <a:graphic>
          <a:graphicData uri="http://schemas.openxmlformats.org/drawingml/2006/table">
            <a:tbl>
              <a:tblPr firstRow="1" firstCol="1" bandRow="1"/>
              <a:tblGrid>
                <a:gridCol w="901716">
                  <a:extLst>
                    <a:ext uri="{9D8B030D-6E8A-4147-A177-3AD203B41FA5}">
                      <a16:colId xmlns:a16="http://schemas.microsoft.com/office/drawing/2014/main" val="3867600197"/>
                    </a:ext>
                  </a:extLst>
                </a:gridCol>
                <a:gridCol w="901716">
                  <a:extLst>
                    <a:ext uri="{9D8B030D-6E8A-4147-A177-3AD203B41FA5}">
                      <a16:colId xmlns:a16="http://schemas.microsoft.com/office/drawing/2014/main" val="3125595356"/>
                    </a:ext>
                  </a:extLst>
                </a:gridCol>
                <a:gridCol w="901716">
                  <a:extLst>
                    <a:ext uri="{9D8B030D-6E8A-4147-A177-3AD203B41FA5}">
                      <a16:colId xmlns:a16="http://schemas.microsoft.com/office/drawing/2014/main" val="742710540"/>
                    </a:ext>
                  </a:extLst>
                </a:gridCol>
                <a:gridCol w="901716">
                  <a:extLst>
                    <a:ext uri="{9D8B030D-6E8A-4147-A177-3AD203B41FA5}">
                      <a16:colId xmlns:a16="http://schemas.microsoft.com/office/drawing/2014/main" val="3568727842"/>
                    </a:ext>
                  </a:extLst>
                </a:gridCol>
              </a:tblGrid>
              <a:tr h="41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Dataset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Train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Dev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Test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521813"/>
                  </a:ext>
                </a:extLst>
              </a:tr>
              <a:tr h="41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590641"/>
                  </a:ext>
                </a:extLst>
              </a:tr>
              <a:tr h="431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SST-2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070633"/>
                  </a:ext>
                </a:extLst>
              </a:tr>
              <a:tr h="41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262943"/>
                  </a:ext>
                </a:extLst>
              </a:tr>
              <a:tr h="41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SemEval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9684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1654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3813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709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3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1" y="6497052"/>
            <a:ext cx="468085" cy="360947"/>
          </a:xfrm>
        </p:spPr>
        <p:txBody>
          <a:bodyPr/>
          <a:lstStyle/>
          <a:p>
            <a:fld id="{78A16572-8C35-425B-9FBB-FF4FC0FEB26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218" y="346308"/>
            <a:ext cx="10315280" cy="455087"/>
          </a:xfrm>
        </p:spPr>
        <p:txBody>
          <a:bodyPr/>
          <a:lstStyle/>
          <a:p>
            <a:pPr algn="ctr"/>
            <a:r>
              <a:rPr lang="en-US" sz="2800" dirty="0" smtClean="0"/>
              <a:t>Ablation Results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0" y="1115579"/>
            <a:ext cx="10201342" cy="31259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3768" y="5698880"/>
            <a:ext cx="1151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dirty="0" smtClean="0"/>
              <a:t>Proposed model (</a:t>
            </a:r>
            <a:r>
              <a:rPr lang="en-US" sz="2000" dirty="0"/>
              <a:t>SSK-DNN (</a:t>
            </a:r>
            <a:r>
              <a:rPr lang="en-US" sz="2000" dirty="0" err="1" smtClean="0"/>
              <a:t>SSK+BERT+PCA+BiLSTM+Attention</a:t>
            </a:r>
            <a:r>
              <a:rPr lang="en-US" sz="2000" dirty="0" smtClean="0"/>
              <a:t>) </a:t>
            </a:r>
            <a:r>
              <a:rPr lang="en-US" sz="1900" dirty="0" smtClean="0"/>
              <a:t>improvement for three benchmark dataset</a:t>
            </a:r>
            <a:endParaRPr lang="en-US" sz="1900" dirty="0"/>
          </a:p>
        </p:txBody>
      </p:sp>
      <p:sp>
        <p:nvSpPr>
          <p:cNvPr id="3" name="Rectangle 2"/>
          <p:cNvSpPr/>
          <p:nvPr/>
        </p:nvSpPr>
        <p:spPr>
          <a:xfrm>
            <a:off x="1145462" y="4652857"/>
            <a:ext cx="41808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dirty="0" smtClean="0">
              <a:latin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</a:rPr>
              <a:t>SSK-DNN</a:t>
            </a:r>
            <a:r>
              <a:rPr lang="en-US" sz="1400" dirty="0" smtClean="0">
                <a:latin typeface="Arial" panose="020B0604020202020204" pitchFamily="34" charset="0"/>
              </a:rPr>
              <a:t>:  </a:t>
            </a:r>
            <a:r>
              <a:rPr lang="en-US" sz="1400" dirty="0" err="1" smtClean="0">
                <a:latin typeface="Arial" panose="020B0604020202020204" pitchFamily="34" charset="0"/>
              </a:rPr>
              <a:t>SSK+BERT+PCA+BiLSTM+Attention</a:t>
            </a:r>
            <a:endParaRPr lang="en-US" sz="1400" dirty="0">
              <a:latin typeface="Arial" panose="020B0604020202020204" pitchFamily="34" charset="0"/>
            </a:endParaRPr>
          </a:p>
          <a:p>
            <a:pPr marL="342900" indent="-342900">
              <a:buAutoNum type="arabicParenR" startAt="5"/>
            </a:pPr>
            <a:endParaRPr 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1" y="6497052"/>
            <a:ext cx="468085" cy="360947"/>
          </a:xfrm>
        </p:spPr>
        <p:txBody>
          <a:bodyPr/>
          <a:lstStyle/>
          <a:p>
            <a:fld id="{78A16572-8C35-425B-9FBB-FF4FC0FEB26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218" y="346308"/>
            <a:ext cx="10315280" cy="455087"/>
          </a:xfrm>
        </p:spPr>
        <p:txBody>
          <a:bodyPr/>
          <a:lstStyle/>
          <a:p>
            <a:pPr algn="ctr"/>
            <a:r>
              <a:rPr lang="en-US" sz="2800" dirty="0" smtClean="0"/>
              <a:t>Comparative Study</a:t>
            </a:r>
            <a:endParaRPr lang="en-US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127052" y="4270219"/>
            <a:ext cx="9415815" cy="222683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1400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b="1" dirty="0" smtClean="0"/>
              <a:t>Intelligent text pre-processing</a:t>
            </a:r>
            <a:r>
              <a:rPr lang="en-US" sz="1600" dirty="0" smtClean="0"/>
              <a:t>: Noisy </a:t>
            </a:r>
            <a:r>
              <a:rPr lang="en-US" sz="1600" dirty="0"/>
              <a:t>and irrelevant features are </a:t>
            </a:r>
            <a:r>
              <a:rPr lang="en-US" sz="1600" dirty="0" smtClean="0"/>
              <a:t>removed</a:t>
            </a:r>
            <a:endParaRPr lang="en-US" sz="1400" dirty="0" smtClean="0"/>
          </a:p>
          <a:p>
            <a:pPr algn="just"/>
            <a:r>
              <a:rPr lang="en-US" sz="1400" dirty="0" smtClean="0"/>
              <a:t> </a:t>
            </a:r>
            <a:endParaRPr lang="en-US" sz="1600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b="1" dirty="0" smtClean="0"/>
              <a:t>Sentiment </a:t>
            </a:r>
            <a:r>
              <a:rPr lang="en-US" sz="1600" b="1" dirty="0"/>
              <a:t>knowledge and linguistic </a:t>
            </a:r>
            <a:r>
              <a:rPr lang="en-US" sz="1600" b="1" dirty="0" smtClean="0"/>
              <a:t>rules</a:t>
            </a:r>
            <a:r>
              <a:rPr lang="en-US" sz="1600" dirty="0" smtClean="0"/>
              <a:t>: Extracting </a:t>
            </a:r>
            <a:r>
              <a:rPr lang="en-US" sz="1600" dirty="0"/>
              <a:t>and </a:t>
            </a:r>
            <a:r>
              <a:rPr lang="en-US" sz="1600" dirty="0" smtClean="0"/>
              <a:t>selecting relevant </a:t>
            </a:r>
            <a:r>
              <a:rPr lang="en-US" sz="1600" dirty="0"/>
              <a:t>sentiment </a:t>
            </a:r>
            <a:r>
              <a:rPr lang="en-US" sz="1600" dirty="0" smtClean="0"/>
              <a:t>features employing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1400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b="1" dirty="0" smtClean="0"/>
              <a:t>Sentiment-enhanced embedding</a:t>
            </a:r>
            <a:r>
              <a:rPr lang="en-US" sz="1600" dirty="0" smtClean="0"/>
              <a:t>: </a:t>
            </a:r>
            <a:r>
              <a:rPr lang="en-US" sz="1600" dirty="0"/>
              <a:t>The dense representation of sentiment features in a </a:t>
            </a:r>
            <a:r>
              <a:rPr lang="en-US" sz="1600" dirty="0" smtClean="0"/>
              <a:t>     real </a:t>
            </a:r>
            <a:r>
              <a:rPr lang="en-US" sz="1600" dirty="0"/>
              <a:t>valued vector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27051" y="4270218"/>
            <a:ext cx="9415815" cy="450551"/>
          </a:xfrm>
          <a:prstGeom prst="roundRect">
            <a:avLst>
              <a:gd name="adj" fmla="val 198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Main </a:t>
            </a:r>
            <a:r>
              <a:rPr lang="en-US" b="1" dirty="0" smtClean="0">
                <a:solidFill>
                  <a:schemeClr val="tx1"/>
                </a:solidFill>
              </a:rPr>
              <a:t>reasons of performance improvement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347" y="823141"/>
            <a:ext cx="48101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1" y="6497052"/>
            <a:ext cx="468085" cy="360947"/>
          </a:xfrm>
        </p:spPr>
        <p:txBody>
          <a:bodyPr/>
          <a:lstStyle/>
          <a:p>
            <a:fld id="{78A16572-8C35-425B-9FBB-FF4FC0FEB26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218" y="346308"/>
            <a:ext cx="10315280" cy="455087"/>
          </a:xfrm>
        </p:spPr>
        <p:txBody>
          <a:bodyPr/>
          <a:lstStyle/>
          <a:p>
            <a:pPr algn="ctr"/>
            <a:r>
              <a:rPr lang="en-US" sz="2800" dirty="0" smtClean="0"/>
              <a:t>Conclusion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38928" y="948484"/>
            <a:ext cx="1105786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01C8C"/>
                </a:solidFill>
              </a:rPr>
              <a:t>An efficient incremental learning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Integrating the traditional FS method with the DL method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01C8C"/>
                </a:solidFill>
              </a:rPr>
              <a:t>Sentiment knowledge and linguistic rules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Sentiment-enhanced word embedding  </a:t>
            </a:r>
          </a:p>
          <a:p>
            <a:pPr lvl="1"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01C8C"/>
                </a:solidFill>
              </a:rPr>
              <a:t>Popular pre-trained embedding models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BERT Convert words into real-valued, low-dimensional </a:t>
            </a:r>
            <a:r>
              <a:rPr lang="en-US" dirty="0" smtClean="0"/>
              <a:t>vectors representation</a:t>
            </a:r>
            <a:endParaRPr lang="en-U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01C8C"/>
                </a:solidFill>
              </a:rPr>
              <a:t>Statistical filter-based algorithms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Employing PCA statistical algorithm </a:t>
            </a:r>
            <a:r>
              <a:rPr lang="en-US" dirty="0"/>
              <a:t>for </a:t>
            </a:r>
            <a:r>
              <a:rPr lang="en-US" dirty="0" smtClean="0"/>
              <a:t>dimensionality reduction, preserving critical information 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01C8C"/>
                </a:solidFill>
              </a:rPr>
              <a:t>BiLSTM with Attention Mechanism</a:t>
            </a:r>
          </a:p>
          <a:p>
            <a:pPr marL="457200" indent="119063" algn="just" defTabSz="744538">
              <a:buFont typeface="Arial" panose="020B0604020202020204" pitchFamily="34" charset="0"/>
              <a:buChar char="•"/>
            </a:pPr>
            <a:r>
              <a:rPr lang="en-US" sz="1700" dirty="0" smtClean="0"/>
              <a:t>   </a:t>
            </a:r>
            <a:r>
              <a:rPr lang="en-US" dirty="0"/>
              <a:t>Word dependency and give distinct sentiment weights to distinct words and pick salient sentiment words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01C8C"/>
                </a:solidFill>
              </a:rPr>
              <a:t>Evaluation</a:t>
            </a:r>
            <a:endParaRPr lang="en-US" sz="2400" b="1" dirty="0">
              <a:solidFill>
                <a:srgbClr val="101C8C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Improved </a:t>
            </a:r>
            <a:r>
              <a:rPr lang="en-US" dirty="0" smtClean="0"/>
              <a:t>SA performance </a:t>
            </a:r>
            <a:r>
              <a:rPr lang="en-US" dirty="0"/>
              <a:t>on </a:t>
            </a:r>
            <a:r>
              <a:rPr lang="en-US" dirty="0" smtClean="0"/>
              <a:t>four </a:t>
            </a:r>
            <a:r>
              <a:rPr lang="en-US" dirty="0"/>
              <a:t>benchmark </a:t>
            </a:r>
            <a:r>
              <a:rPr lang="en-US" dirty="0" smtClean="0"/>
              <a:t>different domain </a:t>
            </a:r>
            <a:r>
              <a:rPr lang="en-US" dirty="0"/>
              <a:t>datasets</a:t>
            </a:r>
          </a:p>
        </p:txBody>
      </p:sp>
    </p:spTree>
    <p:extLst>
      <p:ext uri="{BB962C8B-B14F-4D97-AF65-F5344CB8AC3E}">
        <p14:creationId xmlns:p14="http://schemas.microsoft.com/office/powerpoint/2010/main" val="11332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>
          <a:xfrm>
            <a:off x="973700" y="303847"/>
            <a:ext cx="10244600" cy="4114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3879" y="1700681"/>
            <a:ext cx="7851933" cy="4478878"/>
          </a:xfrm>
        </p:spPr>
        <p:txBody>
          <a:bodyPr>
            <a:noAutofit/>
          </a:bodyPr>
          <a:lstStyle/>
          <a:p>
            <a:r>
              <a:rPr lang="en-US" sz="2000" b="1" dirty="0"/>
              <a:t>INTRODUCTION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Background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Motivation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Problem </a:t>
            </a:r>
            <a:r>
              <a:rPr lang="en-US" sz="1400" dirty="0" smtClean="0"/>
              <a:t>Statement</a:t>
            </a:r>
            <a:endParaRPr lang="en-US" sz="1400" dirty="0"/>
          </a:p>
          <a:p>
            <a:r>
              <a:rPr lang="en-US" sz="2000" b="1" dirty="0" smtClean="0"/>
              <a:t>PROPOSED </a:t>
            </a:r>
            <a:r>
              <a:rPr lang="en-US" sz="2000" b="1" dirty="0"/>
              <a:t>SOLUTION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Semantic </a:t>
            </a:r>
            <a:r>
              <a:rPr lang="en-US" sz="1400" dirty="0"/>
              <a:t>&amp; Sentiment Knowledge </a:t>
            </a:r>
            <a:r>
              <a:rPr lang="en-US" sz="1400" dirty="0"/>
              <a:t>A</a:t>
            </a:r>
            <a:r>
              <a:rPr lang="en-US" sz="1400" dirty="0" smtClean="0"/>
              <a:t>ware </a:t>
            </a:r>
            <a:r>
              <a:rPr lang="en-US" sz="1400" dirty="0" smtClean="0"/>
              <a:t>Incremental </a:t>
            </a:r>
            <a:r>
              <a:rPr lang="en-US" sz="1400" dirty="0"/>
              <a:t>Deep Neural Network</a:t>
            </a:r>
          </a:p>
          <a:p>
            <a:r>
              <a:rPr lang="en-US" sz="2000" b="1" dirty="0" smtClean="0"/>
              <a:t>EXPERIMENTS </a:t>
            </a:r>
            <a:r>
              <a:rPr lang="en-US" sz="2000" b="1" dirty="0"/>
              <a:t>&amp; RESULTS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Dataset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Experimental </a:t>
            </a:r>
            <a:r>
              <a:rPr lang="en-US" sz="1400" dirty="0" smtClean="0"/>
              <a:t>Setup</a:t>
            </a:r>
            <a:endParaRPr lang="en-US" sz="1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Results &amp; </a:t>
            </a:r>
            <a:r>
              <a:rPr lang="en-US" sz="1400" dirty="0"/>
              <a:t>D</a:t>
            </a:r>
            <a:r>
              <a:rPr lang="en-US" sz="1400" dirty="0" smtClean="0"/>
              <a:t>iscussion</a:t>
            </a:r>
            <a:endParaRPr lang="en-US" sz="1400" dirty="0"/>
          </a:p>
          <a:p>
            <a:r>
              <a:rPr lang="en-US" sz="2000" b="1" dirty="0"/>
              <a:t>CONCLUSION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2417" y="1446678"/>
            <a:ext cx="0" cy="41148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76255" y="1721788"/>
            <a:ext cx="168165" cy="168165"/>
          </a:xfrm>
          <a:prstGeom prst="ellipse">
            <a:avLst/>
          </a:prstGeom>
          <a:solidFill>
            <a:schemeClr val="bg1"/>
          </a:solidFill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6253" y="3654905"/>
            <a:ext cx="168165" cy="168165"/>
          </a:xfrm>
          <a:prstGeom prst="ellipse">
            <a:avLst/>
          </a:prstGeom>
          <a:solidFill>
            <a:schemeClr val="bg1"/>
          </a:solidFill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6252" y="4807428"/>
            <a:ext cx="168165" cy="168165"/>
          </a:xfrm>
          <a:prstGeom prst="ellipse">
            <a:avLst/>
          </a:prstGeom>
          <a:solidFill>
            <a:schemeClr val="bg1"/>
          </a:solidFill>
          <a:ln w="41275">
            <a:solidFill>
              <a:srgbClr val="52B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5621" y="2952292"/>
            <a:ext cx="168165" cy="168165"/>
          </a:xfrm>
          <a:prstGeom prst="ellipse">
            <a:avLst/>
          </a:prstGeom>
          <a:solidFill>
            <a:schemeClr val="bg1"/>
          </a:solidFill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28438"/>
            <a:ext cx="12189678" cy="10491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PRESENTATION </a:t>
            </a:r>
            <a:r>
              <a:rPr lang="en-US" sz="40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598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2" y="2700669"/>
            <a:ext cx="12189678" cy="9888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endParaRPr lang="en-MY" sz="1050" dirty="0" smtClean="0">
              <a:solidFill>
                <a:schemeClr val="bg1"/>
              </a:solidFill>
            </a:endParaRPr>
          </a:p>
          <a:p>
            <a:pPr algn="ctr"/>
            <a:r>
              <a:rPr lang="en-MY" sz="4000" b="1" dirty="0" smtClean="0">
                <a:solidFill>
                  <a:schemeClr val="bg1"/>
                </a:solidFill>
              </a:rPr>
              <a:t>Thank you for your attention</a:t>
            </a:r>
            <a:endParaRPr lang="en-MY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Introduction</a:t>
            </a:r>
            <a:endParaRPr lang="en-US" sz="2800" b="1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6689" y="1246351"/>
            <a:ext cx="11696162" cy="249537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B0F0"/>
                </a:solidFill>
              </a:rPr>
              <a:t>Sentiment analysis (SA) </a:t>
            </a:r>
            <a:r>
              <a:rPr lang="en-US" sz="2400" dirty="0"/>
              <a:t>/ </a:t>
            </a:r>
            <a:r>
              <a:rPr lang="en-US" sz="2400" b="1" dirty="0"/>
              <a:t>Opinion Mining</a:t>
            </a:r>
          </a:p>
          <a:p>
            <a:pPr lvl="1" algn="just"/>
            <a:r>
              <a:rPr lang="en-US" dirty="0"/>
              <a:t>extracts and analyzes people’s </a:t>
            </a:r>
            <a:r>
              <a:rPr lang="en-US" dirty="0">
                <a:solidFill>
                  <a:srgbClr val="0070C0"/>
                </a:solidFill>
              </a:rPr>
              <a:t>opinions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emotions</a:t>
            </a:r>
            <a:r>
              <a:rPr lang="en-US" dirty="0"/>
              <a:t> </a:t>
            </a:r>
          </a:p>
          <a:p>
            <a:pPr lvl="2" algn="just"/>
            <a:r>
              <a:rPr lang="en-US" sz="2400" dirty="0"/>
              <a:t>regarding topics, products, individuals, organizations, and services </a:t>
            </a:r>
          </a:p>
          <a:p>
            <a:pPr lvl="1" algn="just"/>
            <a:r>
              <a:rPr lang="en-US" dirty="0"/>
              <a:t>classify the </a:t>
            </a:r>
            <a:r>
              <a:rPr lang="en-US" dirty="0">
                <a:solidFill>
                  <a:srgbClr val="0070C0"/>
                </a:solidFill>
              </a:rPr>
              <a:t>unstructured textual data </a:t>
            </a:r>
            <a:r>
              <a:rPr lang="en-US" dirty="0"/>
              <a:t>into </a:t>
            </a:r>
            <a:r>
              <a:rPr lang="en-US" dirty="0">
                <a:solidFill>
                  <a:srgbClr val="0070C0"/>
                </a:solidFill>
              </a:rPr>
              <a:t>positive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negative</a:t>
            </a:r>
            <a:r>
              <a:rPr lang="en-US" dirty="0"/>
              <a:t> </a:t>
            </a:r>
            <a:r>
              <a:rPr lang="en-US" dirty="0" smtClean="0"/>
              <a:t>classes</a:t>
            </a:r>
            <a:endParaRPr lang="en-US" b="1" dirty="0">
              <a:solidFill>
                <a:srgbClr val="0070C0"/>
              </a:solidFill>
            </a:endParaRPr>
          </a:p>
          <a:p>
            <a:pPr lvl="1" algn="just"/>
            <a:r>
              <a:rPr lang="en-US" dirty="0">
                <a:solidFill>
                  <a:srgbClr val="0070C0"/>
                </a:solidFill>
              </a:rPr>
              <a:t>Text mining,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AI </a:t>
            </a:r>
            <a:r>
              <a:rPr lang="en-US" dirty="0"/>
              <a:t>techniques, including machine learning and deep learning are used for </a:t>
            </a:r>
            <a:r>
              <a:rPr lang="en-US" dirty="0">
                <a:solidFill>
                  <a:srgbClr val="0070C0"/>
                </a:solidFill>
              </a:rPr>
              <a:t>SA </a:t>
            </a:r>
            <a:r>
              <a:rPr lang="en-US" dirty="0" smtClean="0">
                <a:solidFill>
                  <a:srgbClr val="0070C0"/>
                </a:solidFill>
              </a:rPr>
              <a:t>automation</a:t>
            </a:r>
            <a:endParaRPr lang="en-US" dirty="0">
              <a:solidFill>
                <a:srgbClr val="0070C0"/>
              </a:solidFill>
            </a:endParaRPr>
          </a:p>
          <a:p>
            <a:pPr algn="just"/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79" y="3905501"/>
            <a:ext cx="5136330" cy="1346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048" y="4197240"/>
            <a:ext cx="1043354" cy="10433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4878" y="4143018"/>
            <a:ext cx="787616" cy="8207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3951" y="3918644"/>
            <a:ext cx="3572650" cy="16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Introduction ---Text Classification </a:t>
            </a:r>
            <a:endParaRPr lang="en-US" sz="2800" b="1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95838" y="1172306"/>
            <a:ext cx="10857962" cy="1856491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</a:rPr>
              <a:t>Quality </a:t>
            </a:r>
            <a:r>
              <a:rPr lang="en-US" sz="2400" dirty="0">
                <a:solidFill>
                  <a:srgbClr val="0070C0"/>
                </a:solidFill>
              </a:rPr>
              <a:t>training data </a:t>
            </a:r>
            <a:r>
              <a:rPr lang="en-US" sz="2400" dirty="0" smtClean="0">
                <a:solidFill>
                  <a:srgbClr val="0070C0"/>
                </a:solidFill>
              </a:rPr>
              <a:t>preparation</a:t>
            </a:r>
          </a:p>
          <a:p>
            <a:pPr algn="just"/>
            <a:r>
              <a:rPr lang="en-US" sz="2400" dirty="0" smtClean="0"/>
              <a:t>Effectively </a:t>
            </a:r>
            <a:r>
              <a:rPr lang="en-US" sz="2400" dirty="0"/>
              <a:t>utilize the </a:t>
            </a:r>
            <a:r>
              <a:rPr lang="en-US" sz="2400" dirty="0">
                <a:solidFill>
                  <a:srgbClr val="0070C0"/>
                </a:solidFill>
              </a:rPr>
              <a:t>hidden significant information </a:t>
            </a:r>
            <a:r>
              <a:rPr lang="en-US" sz="2400" dirty="0"/>
              <a:t>in the unstructured </a:t>
            </a:r>
            <a:r>
              <a:rPr lang="en-US" sz="2400" dirty="0" smtClean="0"/>
              <a:t>data </a:t>
            </a:r>
            <a:endParaRPr lang="en-US" sz="2400" dirty="0"/>
          </a:p>
          <a:p>
            <a:pPr algn="just"/>
            <a:r>
              <a:rPr lang="en-US" sz="2400" dirty="0" smtClean="0"/>
              <a:t>Model </a:t>
            </a:r>
            <a:r>
              <a:rPr lang="en-US" sz="2400" dirty="0"/>
              <a:t>is built </a:t>
            </a:r>
            <a:r>
              <a:rPr lang="en-US" sz="2400" dirty="0" smtClean="0"/>
              <a:t>right</a:t>
            </a:r>
            <a:endParaRPr lang="en-US" sz="2400" dirty="0"/>
          </a:p>
          <a:p>
            <a:pPr algn="just"/>
            <a:r>
              <a:rPr lang="en-US" sz="2400" dirty="0"/>
              <a:t>Accurate prediction/right decision </a:t>
            </a:r>
            <a:r>
              <a:rPr lang="en-US" sz="2400" dirty="0" smtClean="0"/>
              <a:t>making</a:t>
            </a:r>
          </a:p>
          <a:p>
            <a:pPr marL="0" indent="0" algn="just">
              <a:buNone/>
            </a:pP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69" y="3309580"/>
            <a:ext cx="10739717" cy="185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062" y="334457"/>
            <a:ext cx="10671482" cy="455087"/>
          </a:xfrm>
        </p:spPr>
        <p:txBody>
          <a:bodyPr/>
          <a:lstStyle/>
          <a:p>
            <a:pPr algn="ctr"/>
            <a:r>
              <a:rPr lang="en-US" sz="2800" dirty="0"/>
              <a:t>Motivation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960054" y="1838208"/>
            <a:ext cx="3953259" cy="3841331"/>
            <a:chOff x="7840672" y="1788508"/>
            <a:chExt cx="2461758" cy="745151"/>
          </a:xfrm>
        </p:grpSpPr>
        <p:sp>
          <p:nvSpPr>
            <p:cNvPr id="12" name="Rectangle 11"/>
            <p:cNvSpPr/>
            <p:nvPr/>
          </p:nvSpPr>
          <p:spPr>
            <a:xfrm>
              <a:off x="7846568" y="1788508"/>
              <a:ext cx="2455862" cy="59703"/>
            </a:xfrm>
            <a:prstGeom prst="rect">
              <a:avLst/>
            </a:prstGeom>
            <a:solidFill>
              <a:srgbClr val="00AEED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 smtClean="0"/>
                <a:t>Online </a:t>
              </a:r>
              <a:r>
                <a:rPr lang="en-US" sz="2000" b="1" dirty="0"/>
                <a:t>Reviews benefits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0672" y="1847071"/>
              <a:ext cx="2452705" cy="6865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2" indent="-285752">
                <a:buFont typeface="Wingdings" panose="05000000000000000000" pitchFamily="2" charset="2"/>
                <a:buChar char="§"/>
              </a:pPr>
              <a:endParaRPr lang="en-US" sz="1600" b="1" dirty="0" smtClean="0">
                <a:solidFill>
                  <a:srgbClr val="00B050"/>
                </a:solidFill>
              </a:endParaRPr>
            </a:p>
            <a:p>
              <a:pPr marL="285752" indent="-285752">
                <a:buFont typeface="Wingdings" panose="05000000000000000000" pitchFamily="2" charset="2"/>
                <a:buChar char="§"/>
              </a:pPr>
              <a:r>
                <a:rPr lang="en-US" sz="1600" b="1" dirty="0" smtClean="0">
                  <a:solidFill>
                    <a:srgbClr val="00B050"/>
                  </a:solidFill>
                </a:rPr>
                <a:t>USER </a:t>
              </a:r>
              <a:r>
                <a:rPr lang="en-US" sz="1600" b="1" dirty="0">
                  <a:solidFill>
                    <a:srgbClr val="00B050"/>
                  </a:solidFill>
                </a:rPr>
                <a:t>REVIEWS (SOCIAL NETWORK SITES</a:t>
              </a:r>
              <a:r>
                <a:rPr lang="en-US" sz="1600" b="1" dirty="0" smtClean="0">
                  <a:solidFill>
                    <a:srgbClr val="00B050"/>
                  </a:solidFill>
                </a:rPr>
                <a:t>)</a:t>
              </a:r>
            </a:p>
            <a:p>
              <a:pPr marL="285752" indent="-285752">
                <a:buFont typeface="Wingdings" panose="05000000000000000000" pitchFamily="2" charset="2"/>
                <a:buChar char="§"/>
              </a:pPr>
              <a:endParaRPr lang="en-US" sz="1600" b="1" dirty="0" smtClean="0">
                <a:solidFill>
                  <a:srgbClr val="00B050"/>
                </a:solidFill>
              </a:endParaRPr>
            </a:p>
            <a:p>
              <a:pPr marL="285752" indent="-285752">
                <a:buFont typeface="Wingdings" panose="05000000000000000000" pitchFamily="2" charset="2"/>
                <a:buChar char="§"/>
              </a:pPr>
              <a:endParaRPr lang="en-US" sz="1600" b="1" dirty="0">
                <a:solidFill>
                  <a:srgbClr val="00B050"/>
                </a:solidFill>
              </a:endParaRPr>
            </a:p>
            <a:p>
              <a:pPr marL="285752" indent="-285752">
                <a:buFont typeface="Wingdings" panose="05000000000000000000" pitchFamily="2" charset="2"/>
                <a:buChar char="§"/>
              </a:pPr>
              <a:r>
                <a:rPr lang="en-US" sz="1600" b="1" dirty="0" smtClean="0">
                  <a:solidFill>
                    <a:srgbClr val="00B050"/>
                  </a:solidFill>
                </a:rPr>
                <a:t>CONSUMER </a:t>
              </a:r>
              <a:r>
                <a:rPr lang="en-US" sz="1600" b="1" dirty="0">
                  <a:solidFill>
                    <a:srgbClr val="00B050"/>
                  </a:solidFill>
                </a:rPr>
                <a:t>ONLINE OPINION </a:t>
              </a:r>
              <a:r>
                <a:rPr lang="en-US" sz="1600" b="1" dirty="0" smtClean="0">
                  <a:solidFill>
                    <a:srgbClr val="00B050"/>
                  </a:solidFill>
                </a:rPr>
                <a:t>BUILDING</a:t>
              </a:r>
            </a:p>
            <a:p>
              <a:pPr marL="285752" indent="-285752">
                <a:buFont typeface="Wingdings" panose="05000000000000000000" pitchFamily="2" charset="2"/>
                <a:buChar char="§"/>
              </a:pPr>
              <a:endParaRPr lang="en-US" sz="1600" b="1" dirty="0" smtClean="0">
                <a:solidFill>
                  <a:srgbClr val="00B050"/>
                </a:solidFill>
              </a:endParaRPr>
            </a:p>
            <a:p>
              <a:pPr marL="285752" indent="-285752">
                <a:buFont typeface="Wingdings" panose="05000000000000000000" pitchFamily="2" charset="2"/>
                <a:buChar char="§"/>
              </a:pPr>
              <a:endParaRPr lang="en-US" sz="1600" b="1" dirty="0">
                <a:solidFill>
                  <a:srgbClr val="00B050"/>
                </a:solidFill>
              </a:endParaRPr>
            </a:p>
            <a:p>
              <a:pPr marL="285752" indent="-285752">
                <a:buFont typeface="Wingdings" panose="05000000000000000000" pitchFamily="2" charset="2"/>
                <a:buChar char="§"/>
              </a:pPr>
              <a:r>
                <a:rPr lang="en-US" sz="1600" b="1" dirty="0" smtClean="0">
                  <a:solidFill>
                    <a:srgbClr val="00B050"/>
                  </a:solidFill>
                </a:rPr>
                <a:t>IMPROVING </a:t>
              </a:r>
              <a:r>
                <a:rPr lang="en-US" sz="1600" b="1" dirty="0">
                  <a:solidFill>
                    <a:srgbClr val="00B050"/>
                  </a:solidFill>
                </a:rPr>
                <a:t>PRODUCT </a:t>
              </a:r>
              <a:r>
                <a:rPr lang="en-US" sz="1600" b="1" dirty="0" smtClean="0">
                  <a:solidFill>
                    <a:srgbClr val="00B050"/>
                  </a:solidFill>
                </a:rPr>
                <a:t>QUALITY</a:t>
              </a:r>
            </a:p>
            <a:p>
              <a:pPr marL="285752" indent="-285752">
                <a:buFont typeface="Wingdings" panose="05000000000000000000" pitchFamily="2" charset="2"/>
                <a:buChar char="§"/>
              </a:pPr>
              <a:endParaRPr lang="en-US" sz="1600" b="1" dirty="0" smtClean="0">
                <a:solidFill>
                  <a:srgbClr val="00B050"/>
                </a:solidFill>
              </a:endParaRPr>
            </a:p>
            <a:p>
              <a:pPr marL="285752" indent="-285752">
                <a:buFont typeface="Wingdings" panose="05000000000000000000" pitchFamily="2" charset="2"/>
                <a:buChar char="§"/>
              </a:pPr>
              <a:endParaRPr lang="en-US" sz="1600" b="1" dirty="0">
                <a:solidFill>
                  <a:srgbClr val="00B050"/>
                </a:solidFill>
              </a:endParaRPr>
            </a:p>
            <a:p>
              <a:pPr marL="285752" indent="-285752">
                <a:buFont typeface="Wingdings" panose="05000000000000000000" pitchFamily="2" charset="2"/>
                <a:buChar char="§"/>
              </a:pPr>
              <a:r>
                <a:rPr lang="en-US" sz="1600" b="1" dirty="0" smtClean="0">
                  <a:solidFill>
                    <a:srgbClr val="00B050"/>
                  </a:solidFill>
                </a:rPr>
                <a:t>OPINIONS </a:t>
              </a:r>
              <a:r>
                <a:rPr lang="en-US" sz="1600" b="1" dirty="0">
                  <a:solidFill>
                    <a:srgbClr val="00B050"/>
                  </a:solidFill>
                </a:rPr>
                <a:t>EXPRESSED BY USERS </a:t>
              </a:r>
              <a:endParaRPr lang="en-US" sz="1600" b="1" dirty="0" smtClean="0">
                <a:solidFill>
                  <a:srgbClr val="00B050"/>
                </a:solidFill>
              </a:endParaRPr>
            </a:p>
            <a:p>
              <a:pPr marL="285752" indent="-285752">
                <a:buFont typeface="Wingdings" panose="05000000000000000000" pitchFamily="2" charset="2"/>
                <a:buChar char="§"/>
              </a:pPr>
              <a:endParaRPr lang="en-US" sz="1600" b="1" dirty="0" smtClean="0">
                <a:solidFill>
                  <a:srgbClr val="00B050"/>
                </a:solidFill>
              </a:endParaRPr>
            </a:p>
            <a:p>
              <a:pPr marL="285752" indent="-285752">
                <a:buFont typeface="Wingdings" panose="05000000000000000000" pitchFamily="2" charset="2"/>
                <a:buChar char="§"/>
              </a:pPr>
              <a:endParaRPr lang="en-US" sz="1600" b="1" dirty="0">
                <a:solidFill>
                  <a:srgbClr val="00B050"/>
                </a:solidFill>
              </a:endParaRPr>
            </a:p>
            <a:p>
              <a:pPr marL="285752" indent="-285752">
                <a:buFont typeface="Wingdings" panose="05000000000000000000" pitchFamily="2" charset="2"/>
                <a:buChar char="§"/>
              </a:pPr>
              <a:r>
                <a:rPr lang="en-US" sz="1600" b="1" dirty="0" smtClean="0">
                  <a:solidFill>
                    <a:srgbClr val="00B050"/>
                  </a:solidFill>
                </a:rPr>
                <a:t>DEMAND </a:t>
              </a:r>
              <a:r>
                <a:rPr lang="en-US" sz="1600" b="1" dirty="0">
                  <a:solidFill>
                    <a:srgbClr val="00B050"/>
                  </a:solidFill>
                </a:rPr>
                <a:t>FURTHER </a:t>
              </a:r>
              <a:r>
                <a:rPr lang="en-US" sz="1600" b="1" dirty="0" smtClean="0">
                  <a:solidFill>
                    <a:srgbClr val="00B050"/>
                  </a:solidFill>
                </a:rPr>
                <a:t>INVESTIGATION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91213" y="1118537"/>
            <a:ext cx="1991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/>
              <a:t>TEXTUAL BIG-DATA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21984" y="1124463"/>
            <a:ext cx="1170513" cy="374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/>
              <a:t>END USER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57965" y="4344315"/>
            <a:ext cx="740447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u="sng" dirty="0"/>
              <a:t>User Feedback Analysis Process:</a:t>
            </a:r>
          </a:p>
          <a:p>
            <a:pPr marL="285752" indent="-285752">
              <a:buFont typeface="Courier New" panose="02070309020205020404" pitchFamily="49" charset="0"/>
              <a:buChar char="o"/>
            </a:pPr>
            <a:r>
              <a:rPr lang="en-US" sz="2000" b="1" dirty="0"/>
              <a:t>Qualitative data in the form user reviews are available </a:t>
            </a:r>
            <a:r>
              <a:rPr lang="en-US" sz="2000" b="1" dirty="0" smtClean="0"/>
              <a:t>online</a:t>
            </a:r>
          </a:p>
          <a:p>
            <a:pPr marL="285752" indent="-285752">
              <a:buFont typeface="Courier New" panose="02070309020205020404" pitchFamily="49" charset="0"/>
              <a:buChar char="o"/>
            </a:pPr>
            <a:r>
              <a:rPr lang="en-US" sz="2000" b="1" dirty="0" smtClean="0"/>
              <a:t>Reviews </a:t>
            </a:r>
            <a:r>
              <a:rPr lang="en-US" sz="2000" b="1" dirty="0"/>
              <a:t>are selected for analysis</a:t>
            </a:r>
          </a:p>
          <a:p>
            <a:pPr marL="285752" indent="-285752">
              <a:buFont typeface="Courier New" panose="02070309020205020404" pitchFamily="49" charset="0"/>
              <a:buChar char="o"/>
            </a:pPr>
            <a:r>
              <a:rPr lang="en-US" sz="2000" b="1" dirty="0"/>
              <a:t>Important aspects are derived for product design decision</a:t>
            </a:r>
          </a:p>
        </p:txBody>
      </p:sp>
      <p:grpSp>
        <p:nvGrpSpPr>
          <p:cNvPr id="41" name="Group 40"/>
          <p:cNvGrpSpPr/>
          <p:nvPr/>
        </p:nvGrpSpPr>
        <p:grpSpPr>
          <a:xfrm rot="21291332" flipV="1">
            <a:off x="4636862" y="3448049"/>
            <a:ext cx="1974715" cy="1092879"/>
            <a:chOff x="7734222" y="2884053"/>
            <a:chExt cx="2269661" cy="1094489"/>
          </a:xfrm>
        </p:grpSpPr>
        <p:sp>
          <p:nvSpPr>
            <p:cNvPr id="42" name="Right Arrow 270"/>
            <p:cNvSpPr/>
            <p:nvPr/>
          </p:nvSpPr>
          <p:spPr>
            <a:xfrm rot="1953327">
              <a:off x="7734222" y="2884053"/>
              <a:ext cx="2269661" cy="1094489"/>
            </a:xfrm>
            <a:custGeom>
              <a:avLst/>
              <a:gdLst>
                <a:gd name="connsiteX0" fmla="*/ 0 w 1086348"/>
                <a:gd name="connsiteY0" fmla="*/ 66505 h 266020"/>
                <a:gd name="connsiteX1" fmla="*/ 911642 w 1086348"/>
                <a:gd name="connsiteY1" fmla="*/ 66505 h 266020"/>
                <a:gd name="connsiteX2" fmla="*/ 911642 w 1086348"/>
                <a:gd name="connsiteY2" fmla="*/ 0 h 266020"/>
                <a:gd name="connsiteX3" fmla="*/ 1086348 w 1086348"/>
                <a:gd name="connsiteY3" fmla="*/ 133010 h 266020"/>
                <a:gd name="connsiteX4" fmla="*/ 911642 w 1086348"/>
                <a:gd name="connsiteY4" fmla="*/ 266020 h 266020"/>
                <a:gd name="connsiteX5" fmla="*/ 911642 w 1086348"/>
                <a:gd name="connsiteY5" fmla="*/ 199515 h 266020"/>
                <a:gd name="connsiteX6" fmla="*/ 0 w 1086348"/>
                <a:gd name="connsiteY6" fmla="*/ 199515 h 266020"/>
                <a:gd name="connsiteX7" fmla="*/ 0 w 1086348"/>
                <a:gd name="connsiteY7" fmla="*/ 66505 h 266020"/>
                <a:gd name="connsiteX0" fmla="*/ 0 w 1086348"/>
                <a:gd name="connsiteY0" fmla="*/ 199515 h 266020"/>
                <a:gd name="connsiteX1" fmla="*/ 911642 w 1086348"/>
                <a:gd name="connsiteY1" fmla="*/ 66505 h 266020"/>
                <a:gd name="connsiteX2" fmla="*/ 911642 w 1086348"/>
                <a:gd name="connsiteY2" fmla="*/ 0 h 266020"/>
                <a:gd name="connsiteX3" fmla="*/ 1086348 w 1086348"/>
                <a:gd name="connsiteY3" fmla="*/ 133010 h 266020"/>
                <a:gd name="connsiteX4" fmla="*/ 911642 w 1086348"/>
                <a:gd name="connsiteY4" fmla="*/ 266020 h 266020"/>
                <a:gd name="connsiteX5" fmla="*/ 911642 w 1086348"/>
                <a:gd name="connsiteY5" fmla="*/ 199515 h 266020"/>
                <a:gd name="connsiteX6" fmla="*/ 0 w 1086348"/>
                <a:gd name="connsiteY6" fmla="*/ 199515 h 266020"/>
                <a:gd name="connsiteX0" fmla="*/ 0 w 708758"/>
                <a:gd name="connsiteY0" fmla="*/ 303211 h 303211"/>
                <a:gd name="connsiteX1" fmla="*/ 534052 w 708758"/>
                <a:gd name="connsiteY1" fmla="*/ 66505 h 303211"/>
                <a:gd name="connsiteX2" fmla="*/ 534052 w 708758"/>
                <a:gd name="connsiteY2" fmla="*/ 0 h 303211"/>
                <a:gd name="connsiteX3" fmla="*/ 708758 w 708758"/>
                <a:gd name="connsiteY3" fmla="*/ 133010 h 303211"/>
                <a:gd name="connsiteX4" fmla="*/ 534052 w 708758"/>
                <a:gd name="connsiteY4" fmla="*/ 266020 h 303211"/>
                <a:gd name="connsiteX5" fmla="*/ 534052 w 708758"/>
                <a:gd name="connsiteY5" fmla="*/ 199515 h 303211"/>
                <a:gd name="connsiteX6" fmla="*/ 0 w 708758"/>
                <a:gd name="connsiteY6" fmla="*/ 303211 h 303211"/>
                <a:gd name="connsiteX0" fmla="*/ 0 w 708758"/>
                <a:gd name="connsiteY0" fmla="*/ 303211 h 303211"/>
                <a:gd name="connsiteX1" fmla="*/ 534052 w 708758"/>
                <a:gd name="connsiteY1" fmla="*/ 66505 h 303211"/>
                <a:gd name="connsiteX2" fmla="*/ 534052 w 708758"/>
                <a:gd name="connsiteY2" fmla="*/ 0 h 303211"/>
                <a:gd name="connsiteX3" fmla="*/ 708758 w 708758"/>
                <a:gd name="connsiteY3" fmla="*/ 133010 h 303211"/>
                <a:gd name="connsiteX4" fmla="*/ 534052 w 708758"/>
                <a:gd name="connsiteY4" fmla="*/ 266020 h 303211"/>
                <a:gd name="connsiteX5" fmla="*/ 534052 w 708758"/>
                <a:gd name="connsiteY5" fmla="*/ 199515 h 303211"/>
                <a:gd name="connsiteX6" fmla="*/ 0 w 708758"/>
                <a:gd name="connsiteY6" fmla="*/ 303211 h 303211"/>
                <a:gd name="connsiteX0" fmla="*/ 0 w 708758"/>
                <a:gd name="connsiteY0" fmla="*/ 303211 h 303211"/>
                <a:gd name="connsiteX1" fmla="*/ 534052 w 708758"/>
                <a:gd name="connsiteY1" fmla="*/ 66505 h 303211"/>
                <a:gd name="connsiteX2" fmla="*/ 534052 w 708758"/>
                <a:gd name="connsiteY2" fmla="*/ 0 h 303211"/>
                <a:gd name="connsiteX3" fmla="*/ 708758 w 708758"/>
                <a:gd name="connsiteY3" fmla="*/ 133010 h 303211"/>
                <a:gd name="connsiteX4" fmla="*/ 534052 w 708758"/>
                <a:gd name="connsiteY4" fmla="*/ 266020 h 303211"/>
                <a:gd name="connsiteX5" fmla="*/ 534052 w 708758"/>
                <a:gd name="connsiteY5" fmla="*/ 199515 h 303211"/>
                <a:gd name="connsiteX6" fmla="*/ 0 w 708758"/>
                <a:gd name="connsiteY6" fmla="*/ 303211 h 303211"/>
                <a:gd name="connsiteX0" fmla="*/ 0 w 708758"/>
                <a:gd name="connsiteY0" fmla="*/ 303211 h 303211"/>
                <a:gd name="connsiteX1" fmla="*/ 534052 w 708758"/>
                <a:gd name="connsiteY1" fmla="*/ 66505 h 303211"/>
                <a:gd name="connsiteX2" fmla="*/ 534052 w 708758"/>
                <a:gd name="connsiteY2" fmla="*/ 0 h 303211"/>
                <a:gd name="connsiteX3" fmla="*/ 708758 w 708758"/>
                <a:gd name="connsiteY3" fmla="*/ 133010 h 303211"/>
                <a:gd name="connsiteX4" fmla="*/ 534052 w 708758"/>
                <a:gd name="connsiteY4" fmla="*/ 266020 h 303211"/>
                <a:gd name="connsiteX5" fmla="*/ 534820 w 708758"/>
                <a:gd name="connsiteY5" fmla="*/ 159775 h 303211"/>
                <a:gd name="connsiteX6" fmla="*/ 0 w 708758"/>
                <a:gd name="connsiteY6" fmla="*/ 303211 h 303211"/>
                <a:gd name="connsiteX0" fmla="*/ 0 w 708758"/>
                <a:gd name="connsiteY0" fmla="*/ 303211 h 303211"/>
                <a:gd name="connsiteX1" fmla="*/ 534052 w 708758"/>
                <a:gd name="connsiteY1" fmla="*/ 66505 h 303211"/>
                <a:gd name="connsiteX2" fmla="*/ 534052 w 708758"/>
                <a:gd name="connsiteY2" fmla="*/ 0 h 303211"/>
                <a:gd name="connsiteX3" fmla="*/ 708758 w 708758"/>
                <a:gd name="connsiteY3" fmla="*/ 133010 h 303211"/>
                <a:gd name="connsiteX4" fmla="*/ 534052 w 708758"/>
                <a:gd name="connsiteY4" fmla="*/ 266020 h 303211"/>
                <a:gd name="connsiteX5" fmla="*/ 534820 w 708758"/>
                <a:gd name="connsiteY5" fmla="*/ 159775 h 303211"/>
                <a:gd name="connsiteX6" fmla="*/ 0 w 708758"/>
                <a:gd name="connsiteY6" fmla="*/ 303211 h 303211"/>
                <a:gd name="connsiteX0" fmla="*/ 0 w 708758"/>
                <a:gd name="connsiteY0" fmla="*/ 303211 h 303211"/>
                <a:gd name="connsiteX1" fmla="*/ 534052 w 708758"/>
                <a:gd name="connsiteY1" fmla="*/ 66505 h 303211"/>
                <a:gd name="connsiteX2" fmla="*/ 534052 w 708758"/>
                <a:gd name="connsiteY2" fmla="*/ 0 h 303211"/>
                <a:gd name="connsiteX3" fmla="*/ 708758 w 708758"/>
                <a:gd name="connsiteY3" fmla="*/ 133010 h 303211"/>
                <a:gd name="connsiteX4" fmla="*/ 534052 w 708758"/>
                <a:gd name="connsiteY4" fmla="*/ 266020 h 303211"/>
                <a:gd name="connsiteX5" fmla="*/ 534820 w 708758"/>
                <a:gd name="connsiteY5" fmla="*/ 159775 h 303211"/>
                <a:gd name="connsiteX6" fmla="*/ 0 w 708758"/>
                <a:gd name="connsiteY6" fmla="*/ 303211 h 303211"/>
                <a:gd name="connsiteX0" fmla="*/ 0 w 708758"/>
                <a:gd name="connsiteY0" fmla="*/ 303211 h 303211"/>
                <a:gd name="connsiteX1" fmla="*/ 534052 w 708758"/>
                <a:gd name="connsiteY1" fmla="*/ 66505 h 303211"/>
                <a:gd name="connsiteX2" fmla="*/ 534052 w 708758"/>
                <a:gd name="connsiteY2" fmla="*/ 0 h 303211"/>
                <a:gd name="connsiteX3" fmla="*/ 708758 w 708758"/>
                <a:gd name="connsiteY3" fmla="*/ 133010 h 303211"/>
                <a:gd name="connsiteX4" fmla="*/ 534052 w 708758"/>
                <a:gd name="connsiteY4" fmla="*/ 266020 h 303211"/>
                <a:gd name="connsiteX5" fmla="*/ 534820 w 708758"/>
                <a:gd name="connsiteY5" fmla="*/ 159775 h 303211"/>
                <a:gd name="connsiteX6" fmla="*/ 0 w 708758"/>
                <a:gd name="connsiteY6" fmla="*/ 303211 h 303211"/>
                <a:gd name="connsiteX0" fmla="*/ 0 w 708758"/>
                <a:gd name="connsiteY0" fmla="*/ 303211 h 303211"/>
                <a:gd name="connsiteX1" fmla="*/ 534052 w 708758"/>
                <a:gd name="connsiteY1" fmla="*/ 66505 h 303211"/>
                <a:gd name="connsiteX2" fmla="*/ 534052 w 708758"/>
                <a:gd name="connsiteY2" fmla="*/ 0 h 303211"/>
                <a:gd name="connsiteX3" fmla="*/ 708758 w 708758"/>
                <a:gd name="connsiteY3" fmla="*/ 133010 h 303211"/>
                <a:gd name="connsiteX4" fmla="*/ 534052 w 708758"/>
                <a:gd name="connsiteY4" fmla="*/ 266020 h 303211"/>
                <a:gd name="connsiteX5" fmla="*/ 534820 w 708758"/>
                <a:gd name="connsiteY5" fmla="*/ 159775 h 303211"/>
                <a:gd name="connsiteX6" fmla="*/ 0 w 708758"/>
                <a:gd name="connsiteY6" fmla="*/ 303211 h 303211"/>
                <a:gd name="connsiteX0" fmla="*/ 0 w 708758"/>
                <a:gd name="connsiteY0" fmla="*/ 303211 h 303211"/>
                <a:gd name="connsiteX1" fmla="*/ 534052 w 708758"/>
                <a:gd name="connsiteY1" fmla="*/ 66505 h 303211"/>
                <a:gd name="connsiteX2" fmla="*/ 534052 w 708758"/>
                <a:gd name="connsiteY2" fmla="*/ 0 h 303211"/>
                <a:gd name="connsiteX3" fmla="*/ 708758 w 708758"/>
                <a:gd name="connsiteY3" fmla="*/ 133010 h 303211"/>
                <a:gd name="connsiteX4" fmla="*/ 534052 w 708758"/>
                <a:gd name="connsiteY4" fmla="*/ 266020 h 303211"/>
                <a:gd name="connsiteX5" fmla="*/ 534820 w 708758"/>
                <a:gd name="connsiteY5" fmla="*/ 159775 h 303211"/>
                <a:gd name="connsiteX6" fmla="*/ 0 w 708758"/>
                <a:gd name="connsiteY6" fmla="*/ 303211 h 303211"/>
                <a:gd name="connsiteX0" fmla="*/ 0 w 708758"/>
                <a:gd name="connsiteY0" fmla="*/ 303211 h 303211"/>
                <a:gd name="connsiteX1" fmla="*/ 534052 w 708758"/>
                <a:gd name="connsiteY1" fmla="*/ 66505 h 303211"/>
                <a:gd name="connsiteX2" fmla="*/ 534052 w 708758"/>
                <a:gd name="connsiteY2" fmla="*/ 0 h 303211"/>
                <a:gd name="connsiteX3" fmla="*/ 708758 w 708758"/>
                <a:gd name="connsiteY3" fmla="*/ 133010 h 303211"/>
                <a:gd name="connsiteX4" fmla="*/ 534052 w 708758"/>
                <a:gd name="connsiteY4" fmla="*/ 266020 h 303211"/>
                <a:gd name="connsiteX5" fmla="*/ 534820 w 708758"/>
                <a:gd name="connsiteY5" fmla="*/ 159775 h 303211"/>
                <a:gd name="connsiteX6" fmla="*/ 0 w 708758"/>
                <a:gd name="connsiteY6" fmla="*/ 303211 h 303211"/>
                <a:gd name="connsiteX0" fmla="*/ 0 w 708758"/>
                <a:gd name="connsiteY0" fmla="*/ 276560 h 276560"/>
                <a:gd name="connsiteX1" fmla="*/ 534052 w 708758"/>
                <a:gd name="connsiteY1" fmla="*/ 39854 h 276560"/>
                <a:gd name="connsiteX2" fmla="*/ 524593 w 708758"/>
                <a:gd name="connsiteY2" fmla="*/ 0 h 276560"/>
                <a:gd name="connsiteX3" fmla="*/ 708758 w 708758"/>
                <a:gd name="connsiteY3" fmla="*/ 106359 h 276560"/>
                <a:gd name="connsiteX4" fmla="*/ 534052 w 708758"/>
                <a:gd name="connsiteY4" fmla="*/ 239369 h 276560"/>
                <a:gd name="connsiteX5" fmla="*/ 534820 w 708758"/>
                <a:gd name="connsiteY5" fmla="*/ 133124 h 276560"/>
                <a:gd name="connsiteX6" fmla="*/ 0 w 708758"/>
                <a:gd name="connsiteY6" fmla="*/ 276560 h 276560"/>
                <a:gd name="connsiteX0" fmla="*/ 0 w 708758"/>
                <a:gd name="connsiteY0" fmla="*/ 276560 h 276560"/>
                <a:gd name="connsiteX1" fmla="*/ 534052 w 708758"/>
                <a:gd name="connsiteY1" fmla="*/ 39854 h 276560"/>
                <a:gd name="connsiteX2" fmla="*/ 524593 w 708758"/>
                <a:gd name="connsiteY2" fmla="*/ 0 h 276560"/>
                <a:gd name="connsiteX3" fmla="*/ 708758 w 708758"/>
                <a:gd name="connsiteY3" fmla="*/ 106359 h 276560"/>
                <a:gd name="connsiteX4" fmla="*/ 534052 w 708758"/>
                <a:gd name="connsiteY4" fmla="*/ 239369 h 276560"/>
                <a:gd name="connsiteX5" fmla="*/ 534820 w 708758"/>
                <a:gd name="connsiteY5" fmla="*/ 133124 h 276560"/>
                <a:gd name="connsiteX6" fmla="*/ 0 w 708758"/>
                <a:gd name="connsiteY6" fmla="*/ 276560 h 276560"/>
                <a:gd name="connsiteX0" fmla="*/ 0 w 708758"/>
                <a:gd name="connsiteY0" fmla="*/ 276560 h 276560"/>
                <a:gd name="connsiteX1" fmla="*/ 534052 w 708758"/>
                <a:gd name="connsiteY1" fmla="*/ 39854 h 276560"/>
                <a:gd name="connsiteX2" fmla="*/ 524593 w 708758"/>
                <a:gd name="connsiteY2" fmla="*/ 0 h 276560"/>
                <a:gd name="connsiteX3" fmla="*/ 708758 w 708758"/>
                <a:gd name="connsiteY3" fmla="*/ 106359 h 276560"/>
                <a:gd name="connsiteX4" fmla="*/ 534052 w 708758"/>
                <a:gd name="connsiteY4" fmla="*/ 239369 h 276560"/>
                <a:gd name="connsiteX5" fmla="*/ 534820 w 708758"/>
                <a:gd name="connsiteY5" fmla="*/ 133124 h 276560"/>
                <a:gd name="connsiteX6" fmla="*/ 0 w 708758"/>
                <a:gd name="connsiteY6" fmla="*/ 276560 h 276560"/>
                <a:gd name="connsiteX0" fmla="*/ 0 w 708758"/>
                <a:gd name="connsiteY0" fmla="*/ 276560 h 276560"/>
                <a:gd name="connsiteX1" fmla="*/ 531758 w 708758"/>
                <a:gd name="connsiteY1" fmla="*/ 55711 h 276560"/>
                <a:gd name="connsiteX2" fmla="*/ 524593 w 708758"/>
                <a:gd name="connsiteY2" fmla="*/ 0 h 276560"/>
                <a:gd name="connsiteX3" fmla="*/ 708758 w 708758"/>
                <a:gd name="connsiteY3" fmla="*/ 106359 h 276560"/>
                <a:gd name="connsiteX4" fmla="*/ 534052 w 708758"/>
                <a:gd name="connsiteY4" fmla="*/ 239369 h 276560"/>
                <a:gd name="connsiteX5" fmla="*/ 534820 w 708758"/>
                <a:gd name="connsiteY5" fmla="*/ 133124 h 276560"/>
                <a:gd name="connsiteX6" fmla="*/ 0 w 708758"/>
                <a:gd name="connsiteY6" fmla="*/ 276560 h 276560"/>
                <a:gd name="connsiteX0" fmla="*/ 0 w 708758"/>
                <a:gd name="connsiteY0" fmla="*/ 276560 h 276560"/>
                <a:gd name="connsiteX1" fmla="*/ 531758 w 708758"/>
                <a:gd name="connsiteY1" fmla="*/ 55711 h 276560"/>
                <a:gd name="connsiteX2" fmla="*/ 524593 w 708758"/>
                <a:gd name="connsiteY2" fmla="*/ 0 h 276560"/>
                <a:gd name="connsiteX3" fmla="*/ 708758 w 708758"/>
                <a:gd name="connsiteY3" fmla="*/ 106359 h 276560"/>
                <a:gd name="connsiteX4" fmla="*/ 534052 w 708758"/>
                <a:gd name="connsiteY4" fmla="*/ 239369 h 276560"/>
                <a:gd name="connsiteX5" fmla="*/ 534820 w 708758"/>
                <a:gd name="connsiteY5" fmla="*/ 133124 h 276560"/>
                <a:gd name="connsiteX6" fmla="*/ 0 w 708758"/>
                <a:gd name="connsiteY6" fmla="*/ 276560 h 276560"/>
                <a:gd name="connsiteX0" fmla="*/ 0 w 708758"/>
                <a:gd name="connsiteY0" fmla="*/ 276560 h 276560"/>
                <a:gd name="connsiteX1" fmla="*/ 531758 w 708758"/>
                <a:gd name="connsiteY1" fmla="*/ 55711 h 276560"/>
                <a:gd name="connsiteX2" fmla="*/ 524593 w 708758"/>
                <a:gd name="connsiteY2" fmla="*/ 0 h 276560"/>
                <a:gd name="connsiteX3" fmla="*/ 708758 w 708758"/>
                <a:gd name="connsiteY3" fmla="*/ 106359 h 276560"/>
                <a:gd name="connsiteX4" fmla="*/ 534052 w 708758"/>
                <a:gd name="connsiteY4" fmla="*/ 239369 h 276560"/>
                <a:gd name="connsiteX5" fmla="*/ 534820 w 708758"/>
                <a:gd name="connsiteY5" fmla="*/ 133124 h 276560"/>
                <a:gd name="connsiteX6" fmla="*/ 0 w 708758"/>
                <a:gd name="connsiteY6" fmla="*/ 276560 h 276560"/>
                <a:gd name="connsiteX0" fmla="*/ 0 w 708758"/>
                <a:gd name="connsiteY0" fmla="*/ 276560 h 276560"/>
                <a:gd name="connsiteX1" fmla="*/ 531758 w 708758"/>
                <a:gd name="connsiteY1" fmla="*/ 55711 h 276560"/>
                <a:gd name="connsiteX2" fmla="*/ 524593 w 708758"/>
                <a:gd name="connsiteY2" fmla="*/ 0 h 276560"/>
                <a:gd name="connsiteX3" fmla="*/ 708758 w 708758"/>
                <a:gd name="connsiteY3" fmla="*/ 106359 h 276560"/>
                <a:gd name="connsiteX4" fmla="*/ 534052 w 708758"/>
                <a:gd name="connsiteY4" fmla="*/ 239369 h 276560"/>
                <a:gd name="connsiteX5" fmla="*/ 534820 w 708758"/>
                <a:gd name="connsiteY5" fmla="*/ 133124 h 276560"/>
                <a:gd name="connsiteX6" fmla="*/ 0 w 708758"/>
                <a:gd name="connsiteY6" fmla="*/ 276560 h 276560"/>
                <a:gd name="connsiteX0" fmla="*/ 0 w 708758"/>
                <a:gd name="connsiteY0" fmla="*/ 276560 h 276560"/>
                <a:gd name="connsiteX1" fmla="*/ 531758 w 708758"/>
                <a:gd name="connsiteY1" fmla="*/ 55711 h 276560"/>
                <a:gd name="connsiteX2" fmla="*/ 524593 w 708758"/>
                <a:gd name="connsiteY2" fmla="*/ 0 h 276560"/>
                <a:gd name="connsiteX3" fmla="*/ 708758 w 708758"/>
                <a:gd name="connsiteY3" fmla="*/ 106359 h 276560"/>
                <a:gd name="connsiteX4" fmla="*/ 534052 w 708758"/>
                <a:gd name="connsiteY4" fmla="*/ 239369 h 276560"/>
                <a:gd name="connsiteX5" fmla="*/ 534820 w 708758"/>
                <a:gd name="connsiteY5" fmla="*/ 133124 h 276560"/>
                <a:gd name="connsiteX6" fmla="*/ 0 w 708758"/>
                <a:gd name="connsiteY6" fmla="*/ 276560 h 276560"/>
                <a:gd name="connsiteX0" fmla="*/ 0 w 700187"/>
                <a:gd name="connsiteY0" fmla="*/ 367373 h 367373"/>
                <a:gd name="connsiteX1" fmla="*/ 523187 w 700187"/>
                <a:gd name="connsiteY1" fmla="*/ 55711 h 367373"/>
                <a:gd name="connsiteX2" fmla="*/ 516022 w 700187"/>
                <a:gd name="connsiteY2" fmla="*/ 0 h 367373"/>
                <a:gd name="connsiteX3" fmla="*/ 700187 w 700187"/>
                <a:gd name="connsiteY3" fmla="*/ 106359 h 367373"/>
                <a:gd name="connsiteX4" fmla="*/ 525481 w 700187"/>
                <a:gd name="connsiteY4" fmla="*/ 239369 h 367373"/>
                <a:gd name="connsiteX5" fmla="*/ 526249 w 700187"/>
                <a:gd name="connsiteY5" fmla="*/ 133124 h 367373"/>
                <a:gd name="connsiteX6" fmla="*/ 0 w 700187"/>
                <a:gd name="connsiteY6" fmla="*/ 367373 h 367373"/>
                <a:gd name="connsiteX0" fmla="*/ 0 w 700187"/>
                <a:gd name="connsiteY0" fmla="*/ 367373 h 367373"/>
                <a:gd name="connsiteX1" fmla="*/ 523187 w 700187"/>
                <a:gd name="connsiteY1" fmla="*/ 55711 h 367373"/>
                <a:gd name="connsiteX2" fmla="*/ 516022 w 700187"/>
                <a:gd name="connsiteY2" fmla="*/ 0 h 367373"/>
                <a:gd name="connsiteX3" fmla="*/ 700187 w 700187"/>
                <a:gd name="connsiteY3" fmla="*/ 106359 h 367373"/>
                <a:gd name="connsiteX4" fmla="*/ 525481 w 700187"/>
                <a:gd name="connsiteY4" fmla="*/ 239369 h 367373"/>
                <a:gd name="connsiteX5" fmla="*/ 526249 w 700187"/>
                <a:gd name="connsiteY5" fmla="*/ 133124 h 367373"/>
                <a:gd name="connsiteX6" fmla="*/ 0 w 700187"/>
                <a:gd name="connsiteY6" fmla="*/ 367373 h 367373"/>
                <a:gd name="connsiteX0" fmla="*/ 0 w 700187"/>
                <a:gd name="connsiteY0" fmla="*/ 367373 h 367373"/>
                <a:gd name="connsiteX1" fmla="*/ 523187 w 700187"/>
                <a:gd name="connsiteY1" fmla="*/ 55711 h 367373"/>
                <a:gd name="connsiteX2" fmla="*/ 516022 w 700187"/>
                <a:gd name="connsiteY2" fmla="*/ 0 h 367373"/>
                <a:gd name="connsiteX3" fmla="*/ 700187 w 700187"/>
                <a:gd name="connsiteY3" fmla="*/ 106359 h 367373"/>
                <a:gd name="connsiteX4" fmla="*/ 525481 w 700187"/>
                <a:gd name="connsiteY4" fmla="*/ 239369 h 367373"/>
                <a:gd name="connsiteX5" fmla="*/ 526249 w 700187"/>
                <a:gd name="connsiteY5" fmla="*/ 133124 h 367373"/>
                <a:gd name="connsiteX6" fmla="*/ 0 w 700187"/>
                <a:gd name="connsiteY6" fmla="*/ 367373 h 367373"/>
                <a:gd name="connsiteX0" fmla="*/ 0 w 700187"/>
                <a:gd name="connsiteY0" fmla="*/ 367373 h 367373"/>
                <a:gd name="connsiteX1" fmla="*/ 523187 w 700187"/>
                <a:gd name="connsiteY1" fmla="*/ 55711 h 367373"/>
                <a:gd name="connsiteX2" fmla="*/ 516022 w 700187"/>
                <a:gd name="connsiteY2" fmla="*/ 0 h 367373"/>
                <a:gd name="connsiteX3" fmla="*/ 700187 w 700187"/>
                <a:gd name="connsiteY3" fmla="*/ 106359 h 367373"/>
                <a:gd name="connsiteX4" fmla="*/ 525481 w 700187"/>
                <a:gd name="connsiteY4" fmla="*/ 239369 h 367373"/>
                <a:gd name="connsiteX5" fmla="*/ 526249 w 700187"/>
                <a:gd name="connsiteY5" fmla="*/ 133124 h 367373"/>
                <a:gd name="connsiteX6" fmla="*/ 0 w 700187"/>
                <a:gd name="connsiteY6" fmla="*/ 367373 h 367373"/>
                <a:gd name="connsiteX0" fmla="*/ 0 w 700187"/>
                <a:gd name="connsiteY0" fmla="*/ 367373 h 367373"/>
                <a:gd name="connsiteX1" fmla="*/ 523187 w 700187"/>
                <a:gd name="connsiteY1" fmla="*/ 55711 h 367373"/>
                <a:gd name="connsiteX2" fmla="*/ 516022 w 700187"/>
                <a:gd name="connsiteY2" fmla="*/ 0 h 367373"/>
                <a:gd name="connsiteX3" fmla="*/ 700187 w 700187"/>
                <a:gd name="connsiteY3" fmla="*/ 106359 h 367373"/>
                <a:gd name="connsiteX4" fmla="*/ 525481 w 700187"/>
                <a:gd name="connsiteY4" fmla="*/ 239369 h 367373"/>
                <a:gd name="connsiteX5" fmla="*/ 526249 w 700187"/>
                <a:gd name="connsiteY5" fmla="*/ 133124 h 367373"/>
                <a:gd name="connsiteX6" fmla="*/ 0 w 700187"/>
                <a:gd name="connsiteY6" fmla="*/ 367373 h 367373"/>
                <a:gd name="connsiteX0" fmla="*/ 0 w 700187"/>
                <a:gd name="connsiteY0" fmla="*/ 367373 h 367373"/>
                <a:gd name="connsiteX1" fmla="*/ 523187 w 700187"/>
                <a:gd name="connsiteY1" fmla="*/ 55711 h 367373"/>
                <a:gd name="connsiteX2" fmla="*/ 516022 w 700187"/>
                <a:gd name="connsiteY2" fmla="*/ 0 h 367373"/>
                <a:gd name="connsiteX3" fmla="*/ 700187 w 700187"/>
                <a:gd name="connsiteY3" fmla="*/ 106359 h 367373"/>
                <a:gd name="connsiteX4" fmla="*/ 523366 w 700187"/>
                <a:gd name="connsiteY4" fmla="*/ 207069 h 367373"/>
                <a:gd name="connsiteX5" fmla="*/ 526249 w 700187"/>
                <a:gd name="connsiteY5" fmla="*/ 133124 h 367373"/>
                <a:gd name="connsiteX6" fmla="*/ 0 w 700187"/>
                <a:gd name="connsiteY6" fmla="*/ 367373 h 367373"/>
                <a:gd name="connsiteX0" fmla="*/ 0 w 700187"/>
                <a:gd name="connsiteY0" fmla="*/ 372597 h 372597"/>
                <a:gd name="connsiteX1" fmla="*/ 523187 w 700187"/>
                <a:gd name="connsiteY1" fmla="*/ 60935 h 372597"/>
                <a:gd name="connsiteX2" fmla="*/ 507803 w 700187"/>
                <a:gd name="connsiteY2" fmla="*/ 0 h 372597"/>
                <a:gd name="connsiteX3" fmla="*/ 700187 w 700187"/>
                <a:gd name="connsiteY3" fmla="*/ 111583 h 372597"/>
                <a:gd name="connsiteX4" fmla="*/ 523366 w 700187"/>
                <a:gd name="connsiteY4" fmla="*/ 212293 h 372597"/>
                <a:gd name="connsiteX5" fmla="*/ 526249 w 700187"/>
                <a:gd name="connsiteY5" fmla="*/ 138348 h 372597"/>
                <a:gd name="connsiteX6" fmla="*/ 0 w 700187"/>
                <a:gd name="connsiteY6" fmla="*/ 372597 h 3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187" h="372597">
                  <a:moveTo>
                    <a:pt x="0" y="372597"/>
                  </a:moveTo>
                  <a:cubicBezTo>
                    <a:pt x="217682" y="58348"/>
                    <a:pt x="501842" y="55401"/>
                    <a:pt x="523187" y="60935"/>
                  </a:cubicBezTo>
                  <a:lnTo>
                    <a:pt x="507803" y="0"/>
                  </a:lnTo>
                  <a:lnTo>
                    <a:pt x="700187" y="111583"/>
                  </a:lnTo>
                  <a:lnTo>
                    <a:pt x="523366" y="212293"/>
                  </a:lnTo>
                  <a:lnTo>
                    <a:pt x="526249" y="138348"/>
                  </a:lnTo>
                  <a:cubicBezTo>
                    <a:pt x="396957" y="120185"/>
                    <a:pt x="165065" y="163468"/>
                    <a:pt x="0" y="372597"/>
                  </a:cubicBezTo>
                  <a:close/>
                </a:path>
              </a:pathLst>
            </a:custGeom>
            <a:gradFill>
              <a:gsLst>
                <a:gs pos="0">
                  <a:srgbClr val="147DCA"/>
                </a:gs>
                <a:gs pos="100000">
                  <a:srgbClr val="147DCA"/>
                </a:gs>
              </a:gsLst>
              <a:lin ang="252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3">
                <a:defRPr/>
              </a:pPr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2292533">
              <a:off x="9544465" y="3237275"/>
              <a:ext cx="212323" cy="312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9341" y="1420412"/>
            <a:ext cx="7656697" cy="2814305"/>
            <a:chOff x="4399813" y="1392983"/>
            <a:chExt cx="7656697" cy="2814305"/>
          </a:xfrm>
        </p:grpSpPr>
        <p:pic>
          <p:nvPicPr>
            <p:cNvPr id="6146" name="Picture 2" descr="Image result for text corp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813" y="1392983"/>
              <a:ext cx="2345989" cy="2752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6302418" y="1479326"/>
              <a:ext cx="1673280" cy="669833"/>
              <a:chOff x="6705932" y="1888307"/>
              <a:chExt cx="1673280" cy="66983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094426" y="1888307"/>
                <a:ext cx="779062" cy="669833"/>
                <a:chOff x="5748472" y="2334158"/>
                <a:chExt cx="1093473" cy="940163"/>
              </a:xfrm>
            </p:grpSpPr>
            <p:sp>
              <p:nvSpPr>
                <p:cNvPr id="22" name="Freeform 19"/>
                <p:cNvSpPr>
                  <a:spLocks noChangeAspect="1" noEditPoints="1"/>
                </p:cNvSpPr>
                <p:nvPr/>
              </p:nvSpPr>
              <p:spPr bwMode="auto">
                <a:xfrm rot="21066022">
                  <a:off x="5748472" y="2334158"/>
                  <a:ext cx="985830" cy="397047"/>
                </a:xfrm>
                <a:custGeom>
                  <a:avLst/>
                  <a:gdLst>
                    <a:gd name="T0" fmla="*/ 715 w 868"/>
                    <a:gd name="T1" fmla="*/ 128 h 351"/>
                    <a:gd name="T2" fmla="*/ 363 w 868"/>
                    <a:gd name="T3" fmla="*/ 50 h 351"/>
                    <a:gd name="T4" fmla="*/ 226 w 868"/>
                    <a:gd name="T5" fmla="*/ 94 h 351"/>
                    <a:gd name="T6" fmla="*/ 155 w 868"/>
                    <a:gd name="T7" fmla="*/ 112 h 351"/>
                    <a:gd name="T8" fmla="*/ 111 w 868"/>
                    <a:gd name="T9" fmla="*/ 138 h 351"/>
                    <a:gd name="T10" fmla="*/ 85 w 868"/>
                    <a:gd name="T11" fmla="*/ 163 h 351"/>
                    <a:gd name="T12" fmla="*/ 104 w 868"/>
                    <a:gd name="T13" fmla="*/ 185 h 351"/>
                    <a:gd name="T14" fmla="*/ 69 w 868"/>
                    <a:gd name="T15" fmla="*/ 174 h 351"/>
                    <a:gd name="T16" fmla="*/ 92 w 868"/>
                    <a:gd name="T17" fmla="*/ 203 h 351"/>
                    <a:gd name="T18" fmla="*/ 66 w 868"/>
                    <a:gd name="T19" fmla="*/ 192 h 351"/>
                    <a:gd name="T20" fmla="*/ 75 w 868"/>
                    <a:gd name="T21" fmla="*/ 207 h 351"/>
                    <a:gd name="T22" fmla="*/ 72 w 868"/>
                    <a:gd name="T23" fmla="*/ 224 h 351"/>
                    <a:gd name="T24" fmla="*/ 64 w 868"/>
                    <a:gd name="T25" fmla="*/ 228 h 351"/>
                    <a:gd name="T26" fmla="*/ 29 w 868"/>
                    <a:gd name="T27" fmla="*/ 217 h 351"/>
                    <a:gd name="T28" fmla="*/ 31 w 868"/>
                    <a:gd name="T29" fmla="*/ 228 h 351"/>
                    <a:gd name="T30" fmla="*/ 53 w 868"/>
                    <a:gd name="T31" fmla="*/ 253 h 351"/>
                    <a:gd name="T32" fmla="*/ 36 w 868"/>
                    <a:gd name="T33" fmla="*/ 257 h 351"/>
                    <a:gd name="T34" fmla="*/ 774 w 868"/>
                    <a:gd name="T35" fmla="*/ 258 h 351"/>
                    <a:gd name="T36" fmla="*/ 640 w 868"/>
                    <a:gd name="T37" fmla="*/ 136 h 351"/>
                    <a:gd name="T38" fmla="*/ 376 w 868"/>
                    <a:gd name="T39" fmla="*/ 47 h 351"/>
                    <a:gd name="T40" fmla="*/ 235 w 868"/>
                    <a:gd name="T41" fmla="*/ 76 h 351"/>
                    <a:gd name="T42" fmla="*/ 221 w 868"/>
                    <a:gd name="T43" fmla="*/ 70 h 351"/>
                    <a:gd name="T44" fmla="*/ 180 w 868"/>
                    <a:gd name="T45" fmla="*/ 89 h 351"/>
                    <a:gd name="T46" fmla="*/ 168 w 868"/>
                    <a:gd name="T47" fmla="*/ 110 h 351"/>
                    <a:gd name="T48" fmla="*/ 140 w 868"/>
                    <a:gd name="T49" fmla="*/ 145 h 351"/>
                    <a:gd name="T50" fmla="*/ 81 w 868"/>
                    <a:gd name="T51" fmla="*/ 192 h 351"/>
                    <a:gd name="T52" fmla="*/ 126 w 868"/>
                    <a:gd name="T53" fmla="*/ 134 h 351"/>
                    <a:gd name="T54" fmla="*/ 253 w 868"/>
                    <a:gd name="T55" fmla="*/ 36 h 351"/>
                    <a:gd name="T56" fmla="*/ 399 w 868"/>
                    <a:gd name="T57" fmla="*/ 2 h 351"/>
                    <a:gd name="T58" fmla="*/ 510 w 868"/>
                    <a:gd name="T59" fmla="*/ 14 h 351"/>
                    <a:gd name="T60" fmla="*/ 732 w 868"/>
                    <a:gd name="T61" fmla="*/ 145 h 351"/>
                    <a:gd name="T62" fmla="*/ 794 w 868"/>
                    <a:gd name="T63" fmla="*/ 260 h 351"/>
                    <a:gd name="T64" fmla="*/ 787 w 868"/>
                    <a:gd name="T65" fmla="*/ 222 h 351"/>
                    <a:gd name="T66" fmla="*/ 721 w 868"/>
                    <a:gd name="T67" fmla="*/ 150 h 351"/>
                    <a:gd name="T68" fmla="*/ 533 w 868"/>
                    <a:gd name="T69" fmla="*/ 22 h 351"/>
                    <a:gd name="T70" fmla="*/ 380 w 868"/>
                    <a:gd name="T71" fmla="*/ 47 h 351"/>
                    <a:gd name="T72" fmla="*/ 307 w 868"/>
                    <a:gd name="T73" fmla="*/ 53 h 351"/>
                    <a:gd name="T74" fmla="*/ 281 w 868"/>
                    <a:gd name="T75" fmla="*/ 47 h 351"/>
                    <a:gd name="T76" fmla="*/ 242 w 868"/>
                    <a:gd name="T77" fmla="*/ 43 h 351"/>
                    <a:gd name="T78" fmla="*/ 222 w 868"/>
                    <a:gd name="T79" fmla="*/ 51 h 351"/>
                    <a:gd name="T80" fmla="*/ 197 w 868"/>
                    <a:gd name="T81" fmla="*/ 73 h 351"/>
                    <a:gd name="T82" fmla="*/ 164 w 868"/>
                    <a:gd name="T83" fmla="*/ 99 h 351"/>
                    <a:gd name="T84" fmla="*/ 142 w 868"/>
                    <a:gd name="T85" fmla="*/ 117 h 351"/>
                    <a:gd name="T86" fmla="*/ 141 w 868"/>
                    <a:gd name="T87" fmla="*/ 138 h 351"/>
                    <a:gd name="T88" fmla="*/ 124 w 868"/>
                    <a:gd name="T89" fmla="*/ 129 h 351"/>
                    <a:gd name="T90" fmla="*/ 113 w 868"/>
                    <a:gd name="T91" fmla="*/ 142 h 351"/>
                    <a:gd name="T92" fmla="*/ 337 w 868"/>
                    <a:gd name="T93" fmla="*/ 9 h 351"/>
                    <a:gd name="T94" fmla="*/ 168 w 868"/>
                    <a:gd name="T95" fmla="*/ 125 h 351"/>
                    <a:gd name="T96" fmla="*/ 197 w 868"/>
                    <a:gd name="T97" fmla="*/ 105 h 351"/>
                    <a:gd name="T98" fmla="*/ 131 w 868"/>
                    <a:gd name="T99" fmla="*/ 159 h 351"/>
                    <a:gd name="T100" fmla="*/ 88 w 868"/>
                    <a:gd name="T101" fmla="*/ 171 h 351"/>
                    <a:gd name="T102" fmla="*/ 85 w 868"/>
                    <a:gd name="T103" fmla="*/ 191 h 351"/>
                    <a:gd name="T104" fmla="*/ 79 w 868"/>
                    <a:gd name="T105" fmla="*/ 215 h 351"/>
                    <a:gd name="T106" fmla="*/ 48 w 868"/>
                    <a:gd name="T107" fmla="*/ 193 h 351"/>
                    <a:gd name="T108" fmla="*/ 64 w 868"/>
                    <a:gd name="T109" fmla="*/ 238 h 351"/>
                    <a:gd name="T110" fmla="*/ 17 w 868"/>
                    <a:gd name="T111" fmla="*/ 235 h 351"/>
                    <a:gd name="T112" fmla="*/ 87 w 868"/>
                    <a:gd name="T113" fmla="*/ 158 h 351"/>
                    <a:gd name="T114" fmla="*/ 865 w 868"/>
                    <a:gd name="T115" fmla="*/ 172 h 351"/>
                    <a:gd name="T116" fmla="*/ 859 w 868"/>
                    <a:gd name="T117" fmla="*/ 117 h 351"/>
                    <a:gd name="T118" fmla="*/ 782 w 868"/>
                    <a:gd name="T119" fmla="*/ 277 h 351"/>
                    <a:gd name="T120" fmla="*/ 841 w 868"/>
                    <a:gd name="T121" fmla="*/ 164 h 351"/>
                    <a:gd name="T122" fmla="*/ 861 w 868"/>
                    <a:gd name="T123" fmla="*/ 201 h 351"/>
                    <a:gd name="T124" fmla="*/ 666 w 868"/>
                    <a:gd name="T125" fmla="*/ 296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68" h="351">
                      <a:moveTo>
                        <a:pt x="813" y="278"/>
                      </a:moveTo>
                      <a:cubicBezTo>
                        <a:pt x="812" y="276"/>
                        <a:pt x="811" y="275"/>
                        <a:pt x="812" y="275"/>
                      </a:cubicBezTo>
                      <a:cubicBezTo>
                        <a:pt x="813" y="277"/>
                        <a:pt x="813" y="278"/>
                        <a:pt x="813" y="278"/>
                      </a:cubicBezTo>
                      <a:close/>
                      <a:moveTo>
                        <a:pt x="812" y="266"/>
                      </a:moveTo>
                      <a:cubicBezTo>
                        <a:pt x="813" y="269"/>
                        <a:pt x="814" y="269"/>
                        <a:pt x="814" y="271"/>
                      </a:cubicBezTo>
                      <a:cubicBezTo>
                        <a:pt x="813" y="267"/>
                        <a:pt x="813" y="271"/>
                        <a:pt x="813" y="270"/>
                      </a:cubicBezTo>
                      <a:cubicBezTo>
                        <a:pt x="815" y="276"/>
                        <a:pt x="814" y="270"/>
                        <a:pt x="815" y="272"/>
                      </a:cubicBezTo>
                      <a:cubicBezTo>
                        <a:pt x="814" y="268"/>
                        <a:pt x="813" y="267"/>
                        <a:pt x="812" y="266"/>
                      </a:cubicBezTo>
                      <a:close/>
                      <a:moveTo>
                        <a:pt x="781" y="282"/>
                      </a:moveTo>
                      <a:cubicBezTo>
                        <a:pt x="782" y="285"/>
                        <a:pt x="783" y="285"/>
                        <a:pt x="784" y="284"/>
                      </a:cubicBezTo>
                      <a:cubicBezTo>
                        <a:pt x="782" y="282"/>
                        <a:pt x="782" y="282"/>
                        <a:pt x="781" y="282"/>
                      </a:cubicBezTo>
                      <a:close/>
                      <a:moveTo>
                        <a:pt x="798" y="267"/>
                      </a:moveTo>
                      <a:cubicBezTo>
                        <a:pt x="798" y="268"/>
                        <a:pt x="801" y="272"/>
                        <a:pt x="801" y="272"/>
                      </a:cubicBezTo>
                      <a:cubicBezTo>
                        <a:pt x="801" y="269"/>
                        <a:pt x="799" y="267"/>
                        <a:pt x="798" y="267"/>
                      </a:cubicBezTo>
                      <a:close/>
                      <a:moveTo>
                        <a:pt x="791" y="270"/>
                      </a:moveTo>
                      <a:cubicBezTo>
                        <a:pt x="791" y="272"/>
                        <a:pt x="793" y="275"/>
                        <a:pt x="793" y="276"/>
                      </a:cubicBezTo>
                      <a:cubicBezTo>
                        <a:pt x="793" y="274"/>
                        <a:pt x="791" y="271"/>
                        <a:pt x="791" y="270"/>
                      </a:cubicBezTo>
                      <a:close/>
                      <a:moveTo>
                        <a:pt x="789" y="269"/>
                      </a:moveTo>
                      <a:cubicBezTo>
                        <a:pt x="788" y="269"/>
                        <a:pt x="791" y="272"/>
                        <a:pt x="790" y="273"/>
                      </a:cubicBezTo>
                      <a:cubicBezTo>
                        <a:pt x="789" y="270"/>
                        <a:pt x="788" y="270"/>
                        <a:pt x="787" y="270"/>
                      </a:cubicBezTo>
                      <a:cubicBezTo>
                        <a:pt x="789" y="273"/>
                        <a:pt x="790" y="274"/>
                        <a:pt x="791" y="276"/>
                      </a:cubicBezTo>
                      <a:cubicBezTo>
                        <a:pt x="792" y="276"/>
                        <a:pt x="792" y="274"/>
                        <a:pt x="793" y="276"/>
                      </a:cubicBezTo>
                      <a:cubicBezTo>
                        <a:pt x="792" y="273"/>
                        <a:pt x="791" y="272"/>
                        <a:pt x="789" y="269"/>
                      </a:cubicBezTo>
                      <a:close/>
                      <a:moveTo>
                        <a:pt x="801" y="266"/>
                      </a:moveTo>
                      <a:cubicBezTo>
                        <a:pt x="800" y="266"/>
                        <a:pt x="800" y="268"/>
                        <a:pt x="801" y="271"/>
                      </a:cubicBezTo>
                      <a:cubicBezTo>
                        <a:pt x="802" y="271"/>
                        <a:pt x="801" y="267"/>
                        <a:pt x="801" y="266"/>
                      </a:cubicBezTo>
                      <a:close/>
                      <a:moveTo>
                        <a:pt x="799" y="270"/>
                      </a:moveTo>
                      <a:cubicBezTo>
                        <a:pt x="799" y="270"/>
                        <a:pt x="798" y="270"/>
                        <a:pt x="798" y="269"/>
                      </a:cubicBezTo>
                      <a:cubicBezTo>
                        <a:pt x="797" y="269"/>
                        <a:pt x="797" y="270"/>
                        <a:pt x="798" y="272"/>
                      </a:cubicBezTo>
                      <a:cubicBezTo>
                        <a:pt x="798" y="271"/>
                        <a:pt x="800" y="273"/>
                        <a:pt x="799" y="270"/>
                      </a:cubicBezTo>
                      <a:close/>
                      <a:moveTo>
                        <a:pt x="770" y="269"/>
                      </a:moveTo>
                      <a:cubicBezTo>
                        <a:pt x="771" y="271"/>
                        <a:pt x="772" y="272"/>
                        <a:pt x="773" y="272"/>
                      </a:cubicBezTo>
                      <a:cubicBezTo>
                        <a:pt x="772" y="270"/>
                        <a:pt x="771" y="269"/>
                        <a:pt x="770" y="269"/>
                      </a:cubicBezTo>
                      <a:close/>
                      <a:moveTo>
                        <a:pt x="807" y="248"/>
                      </a:moveTo>
                      <a:cubicBezTo>
                        <a:pt x="808" y="250"/>
                        <a:pt x="810" y="253"/>
                        <a:pt x="810" y="252"/>
                      </a:cubicBezTo>
                      <a:cubicBezTo>
                        <a:pt x="809" y="249"/>
                        <a:pt x="808" y="247"/>
                        <a:pt x="807" y="248"/>
                      </a:cubicBezTo>
                      <a:close/>
                      <a:moveTo>
                        <a:pt x="802" y="246"/>
                      </a:moveTo>
                      <a:cubicBezTo>
                        <a:pt x="803" y="247"/>
                        <a:pt x="803" y="248"/>
                        <a:pt x="804" y="251"/>
                      </a:cubicBezTo>
                      <a:cubicBezTo>
                        <a:pt x="805" y="251"/>
                        <a:pt x="803" y="245"/>
                        <a:pt x="802" y="246"/>
                      </a:cubicBezTo>
                      <a:close/>
                      <a:moveTo>
                        <a:pt x="805" y="245"/>
                      </a:moveTo>
                      <a:cubicBezTo>
                        <a:pt x="803" y="240"/>
                        <a:pt x="804" y="239"/>
                        <a:pt x="802" y="235"/>
                      </a:cubicBezTo>
                      <a:cubicBezTo>
                        <a:pt x="800" y="234"/>
                        <a:pt x="796" y="236"/>
                        <a:pt x="801" y="245"/>
                      </a:cubicBezTo>
                      <a:cubicBezTo>
                        <a:pt x="801" y="242"/>
                        <a:pt x="806" y="248"/>
                        <a:pt x="805" y="245"/>
                      </a:cubicBezTo>
                      <a:close/>
                      <a:moveTo>
                        <a:pt x="759" y="246"/>
                      </a:moveTo>
                      <a:cubicBezTo>
                        <a:pt x="759" y="247"/>
                        <a:pt x="758" y="246"/>
                        <a:pt x="758" y="246"/>
                      </a:cubicBezTo>
                      <a:cubicBezTo>
                        <a:pt x="759" y="248"/>
                        <a:pt x="760" y="248"/>
                        <a:pt x="759" y="248"/>
                      </a:cubicBezTo>
                      <a:cubicBezTo>
                        <a:pt x="760" y="250"/>
                        <a:pt x="760" y="250"/>
                        <a:pt x="761" y="250"/>
                      </a:cubicBezTo>
                      <a:cubicBezTo>
                        <a:pt x="759" y="248"/>
                        <a:pt x="760" y="248"/>
                        <a:pt x="759" y="246"/>
                      </a:cubicBezTo>
                      <a:close/>
                      <a:moveTo>
                        <a:pt x="766" y="178"/>
                      </a:moveTo>
                      <a:cubicBezTo>
                        <a:pt x="766" y="178"/>
                        <a:pt x="766" y="178"/>
                        <a:pt x="767" y="180"/>
                      </a:cubicBezTo>
                      <a:cubicBezTo>
                        <a:pt x="767" y="180"/>
                        <a:pt x="768" y="181"/>
                        <a:pt x="768" y="181"/>
                      </a:cubicBezTo>
                      <a:cubicBezTo>
                        <a:pt x="767" y="179"/>
                        <a:pt x="768" y="180"/>
                        <a:pt x="766" y="178"/>
                      </a:cubicBezTo>
                      <a:close/>
                      <a:moveTo>
                        <a:pt x="756" y="167"/>
                      </a:moveTo>
                      <a:cubicBezTo>
                        <a:pt x="757" y="168"/>
                        <a:pt x="758" y="169"/>
                        <a:pt x="757" y="169"/>
                      </a:cubicBezTo>
                      <a:cubicBezTo>
                        <a:pt x="762" y="175"/>
                        <a:pt x="758" y="167"/>
                        <a:pt x="756" y="167"/>
                      </a:cubicBezTo>
                      <a:close/>
                      <a:moveTo>
                        <a:pt x="713" y="128"/>
                      </a:moveTo>
                      <a:cubicBezTo>
                        <a:pt x="713" y="127"/>
                        <a:pt x="714" y="127"/>
                        <a:pt x="715" y="128"/>
                      </a:cubicBezTo>
                      <a:cubicBezTo>
                        <a:pt x="712" y="125"/>
                        <a:pt x="710" y="125"/>
                        <a:pt x="713" y="128"/>
                      </a:cubicBezTo>
                      <a:close/>
                      <a:moveTo>
                        <a:pt x="640" y="70"/>
                      </a:moveTo>
                      <a:cubicBezTo>
                        <a:pt x="634" y="64"/>
                        <a:pt x="636" y="68"/>
                        <a:pt x="640" y="70"/>
                      </a:cubicBezTo>
                      <a:close/>
                      <a:moveTo>
                        <a:pt x="545" y="23"/>
                      </a:moveTo>
                      <a:cubicBezTo>
                        <a:pt x="544" y="24"/>
                        <a:pt x="548" y="25"/>
                        <a:pt x="549" y="24"/>
                      </a:cubicBezTo>
                      <a:cubicBezTo>
                        <a:pt x="546" y="24"/>
                        <a:pt x="547" y="24"/>
                        <a:pt x="545" y="23"/>
                      </a:cubicBezTo>
                      <a:close/>
                      <a:moveTo>
                        <a:pt x="539" y="20"/>
                      </a:moveTo>
                      <a:cubicBezTo>
                        <a:pt x="539" y="20"/>
                        <a:pt x="538" y="20"/>
                        <a:pt x="538" y="20"/>
                      </a:cubicBezTo>
                      <a:cubicBezTo>
                        <a:pt x="540" y="21"/>
                        <a:pt x="543" y="22"/>
                        <a:pt x="543" y="21"/>
                      </a:cubicBezTo>
                      <a:cubicBezTo>
                        <a:pt x="540" y="20"/>
                        <a:pt x="540" y="21"/>
                        <a:pt x="539" y="20"/>
                      </a:cubicBezTo>
                      <a:close/>
                      <a:moveTo>
                        <a:pt x="530" y="17"/>
                      </a:moveTo>
                      <a:cubicBezTo>
                        <a:pt x="529" y="18"/>
                        <a:pt x="534" y="19"/>
                        <a:pt x="534" y="18"/>
                      </a:cubicBezTo>
                      <a:lnTo>
                        <a:pt x="530" y="17"/>
                      </a:lnTo>
                      <a:close/>
                      <a:moveTo>
                        <a:pt x="524" y="16"/>
                      </a:moveTo>
                      <a:cubicBezTo>
                        <a:pt x="524" y="16"/>
                        <a:pt x="522" y="16"/>
                        <a:pt x="522" y="17"/>
                      </a:cubicBezTo>
                      <a:cubicBezTo>
                        <a:pt x="524" y="17"/>
                        <a:pt x="527" y="18"/>
                        <a:pt x="529" y="18"/>
                      </a:cubicBezTo>
                      <a:cubicBezTo>
                        <a:pt x="528" y="17"/>
                        <a:pt x="526" y="17"/>
                        <a:pt x="524" y="16"/>
                      </a:cubicBezTo>
                      <a:close/>
                      <a:moveTo>
                        <a:pt x="498" y="10"/>
                      </a:moveTo>
                      <a:cubicBezTo>
                        <a:pt x="501" y="10"/>
                        <a:pt x="502" y="10"/>
                        <a:pt x="503" y="10"/>
                      </a:cubicBezTo>
                      <a:cubicBezTo>
                        <a:pt x="502" y="10"/>
                        <a:pt x="498" y="9"/>
                        <a:pt x="498" y="10"/>
                      </a:cubicBezTo>
                      <a:close/>
                      <a:moveTo>
                        <a:pt x="467" y="7"/>
                      </a:moveTo>
                      <a:cubicBezTo>
                        <a:pt x="468" y="7"/>
                        <a:pt x="473" y="8"/>
                        <a:pt x="473" y="7"/>
                      </a:cubicBezTo>
                      <a:cubicBezTo>
                        <a:pt x="470" y="7"/>
                        <a:pt x="467" y="6"/>
                        <a:pt x="467" y="7"/>
                      </a:cubicBezTo>
                      <a:close/>
                      <a:moveTo>
                        <a:pt x="443" y="52"/>
                      </a:moveTo>
                      <a:cubicBezTo>
                        <a:pt x="443" y="52"/>
                        <a:pt x="443" y="52"/>
                        <a:pt x="443" y="53"/>
                      </a:cubicBezTo>
                      <a:cubicBezTo>
                        <a:pt x="445" y="53"/>
                        <a:pt x="444" y="54"/>
                        <a:pt x="447" y="54"/>
                      </a:cubicBezTo>
                      <a:cubicBezTo>
                        <a:pt x="446" y="53"/>
                        <a:pt x="446" y="53"/>
                        <a:pt x="448" y="53"/>
                      </a:cubicBezTo>
                      <a:cubicBezTo>
                        <a:pt x="447" y="52"/>
                        <a:pt x="446" y="52"/>
                        <a:pt x="443" y="52"/>
                      </a:cubicBezTo>
                      <a:close/>
                      <a:moveTo>
                        <a:pt x="435" y="51"/>
                      </a:moveTo>
                      <a:cubicBezTo>
                        <a:pt x="435" y="52"/>
                        <a:pt x="430" y="51"/>
                        <a:pt x="431" y="51"/>
                      </a:cubicBezTo>
                      <a:cubicBezTo>
                        <a:pt x="432" y="51"/>
                        <a:pt x="436" y="52"/>
                        <a:pt x="437" y="52"/>
                      </a:cubicBezTo>
                      <a:cubicBezTo>
                        <a:pt x="435" y="52"/>
                        <a:pt x="437" y="51"/>
                        <a:pt x="435" y="51"/>
                      </a:cubicBezTo>
                      <a:close/>
                      <a:moveTo>
                        <a:pt x="402" y="50"/>
                      </a:moveTo>
                      <a:cubicBezTo>
                        <a:pt x="404" y="50"/>
                        <a:pt x="406" y="50"/>
                        <a:pt x="406" y="49"/>
                      </a:cubicBezTo>
                      <a:cubicBezTo>
                        <a:pt x="404" y="49"/>
                        <a:pt x="402" y="49"/>
                        <a:pt x="402" y="50"/>
                      </a:cubicBezTo>
                      <a:close/>
                      <a:moveTo>
                        <a:pt x="391" y="1"/>
                      </a:moveTo>
                      <a:cubicBezTo>
                        <a:pt x="391" y="2"/>
                        <a:pt x="395" y="2"/>
                        <a:pt x="397" y="2"/>
                      </a:cubicBezTo>
                      <a:cubicBezTo>
                        <a:pt x="397" y="2"/>
                        <a:pt x="395" y="2"/>
                        <a:pt x="395" y="3"/>
                      </a:cubicBezTo>
                      <a:cubicBezTo>
                        <a:pt x="396" y="3"/>
                        <a:pt x="397" y="3"/>
                        <a:pt x="398" y="3"/>
                      </a:cubicBezTo>
                      <a:cubicBezTo>
                        <a:pt x="397" y="2"/>
                        <a:pt x="401" y="4"/>
                        <a:pt x="402" y="3"/>
                      </a:cubicBezTo>
                      <a:cubicBezTo>
                        <a:pt x="400" y="2"/>
                        <a:pt x="396" y="3"/>
                        <a:pt x="399" y="2"/>
                      </a:cubicBezTo>
                      <a:cubicBezTo>
                        <a:pt x="393" y="2"/>
                        <a:pt x="395" y="1"/>
                        <a:pt x="391" y="1"/>
                      </a:cubicBezTo>
                      <a:close/>
                      <a:moveTo>
                        <a:pt x="394" y="3"/>
                      </a:moveTo>
                      <a:cubicBezTo>
                        <a:pt x="391" y="3"/>
                        <a:pt x="389" y="3"/>
                        <a:pt x="388" y="3"/>
                      </a:cubicBezTo>
                      <a:cubicBezTo>
                        <a:pt x="391" y="3"/>
                        <a:pt x="394" y="4"/>
                        <a:pt x="395" y="3"/>
                      </a:cubicBezTo>
                      <a:cubicBezTo>
                        <a:pt x="394" y="3"/>
                        <a:pt x="394" y="3"/>
                        <a:pt x="394" y="3"/>
                      </a:cubicBezTo>
                      <a:close/>
                      <a:moveTo>
                        <a:pt x="384" y="2"/>
                      </a:moveTo>
                      <a:cubicBezTo>
                        <a:pt x="386" y="2"/>
                        <a:pt x="388" y="2"/>
                        <a:pt x="389" y="2"/>
                      </a:cubicBezTo>
                      <a:cubicBezTo>
                        <a:pt x="387" y="2"/>
                        <a:pt x="384" y="2"/>
                        <a:pt x="384" y="2"/>
                      </a:cubicBezTo>
                      <a:close/>
                      <a:moveTo>
                        <a:pt x="371" y="5"/>
                      </a:moveTo>
                      <a:cubicBezTo>
                        <a:pt x="370" y="6"/>
                        <a:pt x="367" y="6"/>
                        <a:pt x="365" y="6"/>
                      </a:cubicBezTo>
                      <a:cubicBezTo>
                        <a:pt x="367" y="7"/>
                        <a:pt x="377" y="6"/>
                        <a:pt x="377" y="5"/>
                      </a:cubicBezTo>
                      <a:cubicBezTo>
                        <a:pt x="374" y="5"/>
                        <a:pt x="374" y="5"/>
                        <a:pt x="371" y="5"/>
                      </a:cubicBezTo>
                      <a:close/>
                      <a:moveTo>
                        <a:pt x="364" y="51"/>
                      </a:moveTo>
                      <a:cubicBezTo>
                        <a:pt x="364" y="52"/>
                        <a:pt x="367" y="51"/>
                        <a:pt x="370" y="51"/>
                      </a:cubicBezTo>
                      <a:cubicBezTo>
                        <a:pt x="370" y="51"/>
                        <a:pt x="366" y="51"/>
                        <a:pt x="364" y="51"/>
                      </a:cubicBezTo>
                      <a:close/>
                      <a:moveTo>
                        <a:pt x="363" y="50"/>
                      </a:moveTo>
                      <a:cubicBezTo>
                        <a:pt x="365" y="49"/>
                        <a:pt x="366" y="49"/>
                        <a:pt x="367" y="49"/>
                      </a:cubicBezTo>
                      <a:cubicBezTo>
                        <a:pt x="365" y="48"/>
                        <a:pt x="363" y="49"/>
                        <a:pt x="363" y="50"/>
                      </a:cubicBezTo>
                      <a:close/>
                      <a:moveTo>
                        <a:pt x="326" y="13"/>
                      </a:moveTo>
                      <a:cubicBezTo>
                        <a:pt x="327" y="12"/>
                        <a:pt x="332" y="11"/>
                        <a:pt x="333" y="11"/>
                      </a:cubicBezTo>
                      <a:cubicBezTo>
                        <a:pt x="329" y="11"/>
                        <a:pt x="328" y="12"/>
                        <a:pt x="326" y="13"/>
                      </a:cubicBezTo>
                      <a:close/>
                      <a:moveTo>
                        <a:pt x="321" y="10"/>
                      </a:moveTo>
                      <a:cubicBezTo>
                        <a:pt x="322" y="11"/>
                        <a:pt x="325" y="10"/>
                        <a:pt x="329" y="9"/>
                      </a:cubicBezTo>
                      <a:cubicBezTo>
                        <a:pt x="329" y="9"/>
                        <a:pt x="329" y="9"/>
                        <a:pt x="328" y="9"/>
                      </a:cubicBezTo>
                      <a:cubicBezTo>
                        <a:pt x="326" y="10"/>
                        <a:pt x="323" y="10"/>
                        <a:pt x="321" y="10"/>
                      </a:cubicBezTo>
                      <a:close/>
                      <a:moveTo>
                        <a:pt x="322" y="58"/>
                      </a:moveTo>
                      <a:cubicBezTo>
                        <a:pt x="323" y="58"/>
                        <a:pt x="326" y="58"/>
                        <a:pt x="328" y="58"/>
                      </a:cubicBezTo>
                      <a:cubicBezTo>
                        <a:pt x="327" y="57"/>
                        <a:pt x="325" y="57"/>
                        <a:pt x="322" y="58"/>
                      </a:cubicBezTo>
                      <a:close/>
                      <a:moveTo>
                        <a:pt x="313" y="59"/>
                      </a:moveTo>
                      <a:cubicBezTo>
                        <a:pt x="314" y="60"/>
                        <a:pt x="309" y="60"/>
                        <a:pt x="309" y="61"/>
                      </a:cubicBezTo>
                      <a:cubicBezTo>
                        <a:pt x="311" y="61"/>
                        <a:pt x="312" y="61"/>
                        <a:pt x="316" y="60"/>
                      </a:cubicBezTo>
                      <a:cubicBezTo>
                        <a:pt x="315" y="60"/>
                        <a:pt x="316" y="59"/>
                        <a:pt x="313" y="59"/>
                      </a:cubicBezTo>
                      <a:close/>
                      <a:moveTo>
                        <a:pt x="286" y="24"/>
                      </a:moveTo>
                      <a:cubicBezTo>
                        <a:pt x="286" y="24"/>
                        <a:pt x="280" y="25"/>
                        <a:pt x="280" y="26"/>
                      </a:cubicBezTo>
                      <a:cubicBezTo>
                        <a:pt x="281" y="26"/>
                        <a:pt x="280" y="26"/>
                        <a:pt x="281" y="26"/>
                      </a:cubicBezTo>
                      <a:cubicBezTo>
                        <a:pt x="282" y="26"/>
                        <a:pt x="284" y="25"/>
                        <a:pt x="285" y="24"/>
                      </a:cubicBezTo>
                      <a:cubicBezTo>
                        <a:pt x="285" y="25"/>
                        <a:pt x="286" y="25"/>
                        <a:pt x="287" y="25"/>
                      </a:cubicBezTo>
                      <a:cubicBezTo>
                        <a:pt x="290" y="24"/>
                        <a:pt x="290" y="24"/>
                        <a:pt x="294" y="23"/>
                      </a:cubicBezTo>
                      <a:cubicBezTo>
                        <a:pt x="293" y="22"/>
                        <a:pt x="293" y="22"/>
                        <a:pt x="293" y="22"/>
                      </a:cubicBezTo>
                      <a:cubicBezTo>
                        <a:pt x="290" y="23"/>
                        <a:pt x="288" y="23"/>
                        <a:pt x="286" y="24"/>
                      </a:cubicBezTo>
                      <a:close/>
                      <a:moveTo>
                        <a:pt x="287" y="68"/>
                      </a:moveTo>
                      <a:cubicBezTo>
                        <a:pt x="289" y="67"/>
                        <a:pt x="289" y="67"/>
                        <a:pt x="289" y="66"/>
                      </a:cubicBezTo>
                      <a:cubicBezTo>
                        <a:pt x="287" y="67"/>
                        <a:pt x="287" y="67"/>
                        <a:pt x="287" y="68"/>
                      </a:cubicBezTo>
                      <a:close/>
                      <a:moveTo>
                        <a:pt x="237" y="80"/>
                      </a:moveTo>
                      <a:cubicBezTo>
                        <a:pt x="236" y="81"/>
                        <a:pt x="235" y="83"/>
                        <a:pt x="230" y="86"/>
                      </a:cubicBezTo>
                      <a:cubicBezTo>
                        <a:pt x="227" y="86"/>
                        <a:pt x="224" y="88"/>
                        <a:pt x="221" y="89"/>
                      </a:cubicBezTo>
                      <a:cubicBezTo>
                        <a:pt x="221" y="89"/>
                        <a:pt x="221" y="90"/>
                        <a:pt x="220" y="91"/>
                      </a:cubicBezTo>
                      <a:cubicBezTo>
                        <a:pt x="219" y="91"/>
                        <a:pt x="215" y="92"/>
                        <a:pt x="215" y="93"/>
                      </a:cubicBezTo>
                      <a:cubicBezTo>
                        <a:pt x="217" y="93"/>
                        <a:pt x="218" y="93"/>
                        <a:pt x="220" y="92"/>
                      </a:cubicBezTo>
                      <a:cubicBezTo>
                        <a:pt x="222" y="91"/>
                        <a:pt x="219" y="91"/>
                        <a:pt x="221" y="90"/>
                      </a:cubicBezTo>
                      <a:cubicBezTo>
                        <a:pt x="227" y="88"/>
                        <a:pt x="233" y="84"/>
                        <a:pt x="238" y="81"/>
                      </a:cubicBezTo>
                      <a:cubicBezTo>
                        <a:pt x="237" y="81"/>
                        <a:pt x="237" y="81"/>
                        <a:pt x="236" y="81"/>
                      </a:cubicBezTo>
                      <a:cubicBezTo>
                        <a:pt x="239" y="80"/>
                        <a:pt x="241" y="79"/>
                        <a:pt x="242" y="78"/>
                      </a:cubicBezTo>
                      <a:cubicBezTo>
                        <a:pt x="239" y="79"/>
                        <a:pt x="238" y="79"/>
                        <a:pt x="237" y="80"/>
                      </a:cubicBezTo>
                      <a:close/>
                      <a:moveTo>
                        <a:pt x="228" y="79"/>
                      </a:moveTo>
                      <a:cubicBezTo>
                        <a:pt x="228" y="80"/>
                        <a:pt x="230" y="79"/>
                        <a:pt x="228" y="80"/>
                      </a:cubicBezTo>
                      <a:cubicBezTo>
                        <a:pt x="228" y="80"/>
                        <a:pt x="224" y="82"/>
                        <a:pt x="224" y="81"/>
                      </a:cubicBezTo>
                      <a:cubicBezTo>
                        <a:pt x="219" y="84"/>
                        <a:pt x="214" y="86"/>
                        <a:pt x="212" y="89"/>
                      </a:cubicBezTo>
                      <a:cubicBezTo>
                        <a:pt x="217" y="86"/>
                        <a:pt x="220" y="83"/>
                        <a:pt x="224" y="82"/>
                      </a:cubicBezTo>
                      <a:cubicBezTo>
                        <a:pt x="224" y="82"/>
                        <a:pt x="222" y="83"/>
                        <a:pt x="223" y="83"/>
                      </a:cubicBezTo>
                      <a:cubicBezTo>
                        <a:pt x="226" y="82"/>
                        <a:pt x="228" y="80"/>
                        <a:pt x="232" y="79"/>
                      </a:cubicBezTo>
                      <a:cubicBezTo>
                        <a:pt x="231" y="78"/>
                        <a:pt x="231" y="78"/>
                        <a:pt x="228" y="79"/>
                      </a:cubicBezTo>
                      <a:close/>
                      <a:moveTo>
                        <a:pt x="209" y="55"/>
                      </a:moveTo>
                      <a:cubicBezTo>
                        <a:pt x="212" y="54"/>
                        <a:pt x="215" y="52"/>
                        <a:pt x="216" y="50"/>
                      </a:cubicBezTo>
                      <a:cubicBezTo>
                        <a:pt x="212" y="52"/>
                        <a:pt x="211" y="53"/>
                        <a:pt x="209" y="55"/>
                      </a:cubicBezTo>
                      <a:close/>
                      <a:moveTo>
                        <a:pt x="220" y="66"/>
                      </a:moveTo>
                      <a:cubicBezTo>
                        <a:pt x="223" y="64"/>
                        <a:pt x="220" y="67"/>
                        <a:pt x="223" y="65"/>
                      </a:cubicBezTo>
                      <a:cubicBezTo>
                        <a:pt x="224" y="64"/>
                        <a:pt x="223" y="65"/>
                        <a:pt x="223" y="64"/>
                      </a:cubicBezTo>
                      <a:cubicBezTo>
                        <a:pt x="222" y="65"/>
                        <a:pt x="220" y="65"/>
                        <a:pt x="220" y="66"/>
                      </a:cubicBezTo>
                      <a:close/>
                      <a:moveTo>
                        <a:pt x="217" y="67"/>
                      </a:moveTo>
                      <a:cubicBezTo>
                        <a:pt x="214" y="69"/>
                        <a:pt x="216" y="70"/>
                        <a:pt x="219" y="67"/>
                      </a:cubicBezTo>
                      <a:cubicBezTo>
                        <a:pt x="214" y="69"/>
                        <a:pt x="222" y="65"/>
                        <a:pt x="217" y="67"/>
                      </a:cubicBezTo>
                      <a:close/>
                      <a:moveTo>
                        <a:pt x="226" y="94"/>
                      </a:moveTo>
                      <a:cubicBezTo>
                        <a:pt x="225" y="94"/>
                        <a:pt x="224" y="95"/>
                        <a:pt x="224" y="96"/>
                      </a:cubicBezTo>
                      <a:cubicBezTo>
                        <a:pt x="226" y="94"/>
                        <a:pt x="226" y="95"/>
                        <a:pt x="228" y="94"/>
                      </a:cubicBezTo>
                      <a:cubicBezTo>
                        <a:pt x="228" y="93"/>
                        <a:pt x="227" y="94"/>
                        <a:pt x="226" y="94"/>
                      </a:cubicBezTo>
                      <a:close/>
                      <a:moveTo>
                        <a:pt x="216" y="80"/>
                      </a:moveTo>
                      <a:cubicBezTo>
                        <a:pt x="215" y="80"/>
                        <a:pt x="213" y="82"/>
                        <a:pt x="211" y="82"/>
                      </a:cubicBezTo>
                      <a:cubicBezTo>
                        <a:pt x="211" y="83"/>
                        <a:pt x="214" y="82"/>
                        <a:pt x="216" y="80"/>
                      </a:cubicBezTo>
                      <a:close/>
                      <a:moveTo>
                        <a:pt x="206" y="79"/>
                      </a:moveTo>
                      <a:cubicBezTo>
                        <a:pt x="206" y="79"/>
                        <a:pt x="208" y="78"/>
                        <a:pt x="207" y="79"/>
                      </a:cubicBezTo>
                      <a:cubicBezTo>
                        <a:pt x="209" y="77"/>
                        <a:pt x="210" y="78"/>
                        <a:pt x="212" y="75"/>
                      </a:cubicBezTo>
                      <a:cubicBezTo>
                        <a:pt x="210" y="76"/>
                        <a:pt x="208" y="77"/>
                        <a:pt x="206" y="79"/>
                      </a:cubicBezTo>
                      <a:close/>
                      <a:moveTo>
                        <a:pt x="192" y="65"/>
                      </a:moveTo>
                      <a:cubicBezTo>
                        <a:pt x="191" y="66"/>
                        <a:pt x="190" y="67"/>
                        <a:pt x="190" y="67"/>
                      </a:cubicBezTo>
                      <a:cubicBezTo>
                        <a:pt x="193" y="65"/>
                        <a:pt x="197" y="64"/>
                        <a:pt x="198" y="63"/>
                      </a:cubicBezTo>
                      <a:cubicBezTo>
                        <a:pt x="194" y="64"/>
                        <a:pt x="195" y="64"/>
                        <a:pt x="192" y="65"/>
                      </a:cubicBezTo>
                      <a:close/>
                      <a:moveTo>
                        <a:pt x="208" y="90"/>
                      </a:moveTo>
                      <a:cubicBezTo>
                        <a:pt x="207" y="91"/>
                        <a:pt x="206" y="91"/>
                        <a:pt x="206" y="92"/>
                      </a:cubicBezTo>
                      <a:cubicBezTo>
                        <a:pt x="207" y="91"/>
                        <a:pt x="206" y="93"/>
                        <a:pt x="209" y="91"/>
                      </a:cubicBezTo>
                      <a:cubicBezTo>
                        <a:pt x="210" y="90"/>
                        <a:pt x="208" y="91"/>
                        <a:pt x="208" y="90"/>
                      </a:cubicBezTo>
                      <a:close/>
                      <a:moveTo>
                        <a:pt x="207" y="101"/>
                      </a:moveTo>
                      <a:cubicBezTo>
                        <a:pt x="208" y="101"/>
                        <a:pt x="212" y="98"/>
                        <a:pt x="214" y="97"/>
                      </a:cubicBezTo>
                      <a:cubicBezTo>
                        <a:pt x="211" y="99"/>
                        <a:pt x="207" y="101"/>
                        <a:pt x="207" y="101"/>
                      </a:cubicBezTo>
                      <a:close/>
                      <a:moveTo>
                        <a:pt x="190" y="86"/>
                      </a:moveTo>
                      <a:cubicBezTo>
                        <a:pt x="191" y="85"/>
                        <a:pt x="196" y="82"/>
                        <a:pt x="196" y="82"/>
                      </a:cubicBezTo>
                      <a:cubicBezTo>
                        <a:pt x="194" y="83"/>
                        <a:pt x="192" y="85"/>
                        <a:pt x="190" y="86"/>
                      </a:cubicBezTo>
                      <a:close/>
                      <a:moveTo>
                        <a:pt x="198" y="111"/>
                      </a:moveTo>
                      <a:cubicBezTo>
                        <a:pt x="199" y="112"/>
                        <a:pt x="204" y="109"/>
                        <a:pt x="205" y="107"/>
                      </a:cubicBezTo>
                      <a:cubicBezTo>
                        <a:pt x="203" y="109"/>
                        <a:pt x="201" y="110"/>
                        <a:pt x="198" y="111"/>
                      </a:cubicBezTo>
                      <a:close/>
                      <a:moveTo>
                        <a:pt x="185" y="86"/>
                      </a:moveTo>
                      <a:cubicBezTo>
                        <a:pt x="185" y="86"/>
                        <a:pt x="189" y="84"/>
                        <a:pt x="188" y="84"/>
                      </a:cubicBezTo>
                      <a:cubicBezTo>
                        <a:pt x="184" y="85"/>
                        <a:pt x="184" y="87"/>
                        <a:pt x="183" y="89"/>
                      </a:cubicBezTo>
                      <a:cubicBezTo>
                        <a:pt x="184" y="88"/>
                        <a:pt x="184" y="88"/>
                        <a:pt x="184" y="88"/>
                      </a:cubicBezTo>
                      <a:cubicBezTo>
                        <a:pt x="187" y="87"/>
                        <a:pt x="190" y="84"/>
                        <a:pt x="188" y="84"/>
                      </a:cubicBezTo>
                      <a:cubicBezTo>
                        <a:pt x="188" y="84"/>
                        <a:pt x="186" y="86"/>
                        <a:pt x="185" y="86"/>
                      </a:cubicBezTo>
                      <a:close/>
                      <a:moveTo>
                        <a:pt x="175" y="77"/>
                      </a:moveTo>
                      <a:cubicBezTo>
                        <a:pt x="177" y="75"/>
                        <a:pt x="182" y="73"/>
                        <a:pt x="180" y="73"/>
                      </a:cubicBezTo>
                      <a:cubicBezTo>
                        <a:pt x="179" y="75"/>
                        <a:pt x="174" y="76"/>
                        <a:pt x="175" y="77"/>
                      </a:cubicBezTo>
                      <a:close/>
                      <a:moveTo>
                        <a:pt x="186" y="115"/>
                      </a:moveTo>
                      <a:cubicBezTo>
                        <a:pt x="187" y="115"/>
                        <a:pt x="191" y="112"/>
                        <a:pt x="191" y="111"/>
                      </a:cubicBezTo>
                      <a:cubicBezTo>
                        <a:pt x="190" y="112"/>
                        <a:pt x="187" y="113"/>
                        <a:pt x="186" y="115"/>
                      </a:cubicBezTo>
                      <a:close/>
                      <a:moveTo>
                        <a:pt x="177" y="93"/>
                      </a:moveTo>
                      <a:cubicBezTo>
                        <a:pt x="170" y="97"/>
                        <a:pt x="177" y="95"/>
                        <a:pt x="177" y="93"/>
                      </a:cubicBezTo>
                      <a:close/>
                      <a:moveTo>
                        <a:pt x="183" y="114"/>
                      </a:moveTo>
                      <a:cubicBezTo>
                        <a:pt x="185" y="113"/>
                        <a:pt x="188" y="111"/>
                        <a:pt x="188" y="110"/>
                      </a:cubicBezTo>
                      <a:cubicBezTo>
                        <a:pt x="185" y="112"/>
                        <a:pt x="184" y="113"/>
                        <a:pt x="183" y="114"/>
                      </a:cubicBezTo>
                      <a:close/>
                      <a:moveTo>
                        <a:pt x="158" y="89"/>
                      </a:moveTo>
                      <a:cubicBezTo>
                        <a:pt x="160" y="88"/>
                        <a:pt x="165" y="84"/>
                        <a:pt x="163" y="85"/>
                      </a:cubicBezTo>
                      <a:cubicBezTo>
                        <a:pt x="163" y="85"/>
                        <a:pt x="157" y="89"/>
                        <a:pt x="158" y="89"/>
                      </a:cubicBezTo>
                      <a:close/>
                      <a:moveTo>
                        <a:pt x="166" y="104"/>
                      </a:moveTo>
                      <a:cubicBezTo>
                        <a:pt x="168" y="103"/>
                        <a:pt x="170" y="102"/>
                        <a:pt x="171" y="101"/>
                      </a:cubicBezTo>
                      <a:cubicBezTo>
                        <a:pt x="169" y="103"/>
                        <a:pt x="166" y="103"/>
                        <a:pt x="166" y="104"/>
                      </a:cubicBezTo>
                      <a:close/>
                      <a:moveTo>
                        <a:pt x="172" y="122"/>
                      </a:moveTo>
                      <a:cubicBezTo>
                        <a:pt x="172" y="122"/>
                        <a:pt x="176" y="120"/>
                        <a:pt x="176" y="120"/>
                      </a:cubicBezTo>
                      <a:cubicBezTo>
                        <a:pt x="175" y="120"/>
                        <a:pt x="175" y="120"/>
                        <a:pt x="172" y="122"/>
                      </a:cubicBezTo>
                      <a:close/>
                      <a:moveTo>
                        <a:pt x="142" y="97"/>
                      </a:moveTo>
                      <a:cubicBezTo>
                        <a:pt x="145" y="95"/>
                        <a:pt x="147" y="93"/>
                        <a:pt x="148" y="92"/>
                      </a:cubicBezTo>
                      <a:cubicBezTo>
                        <a:pt x="146" y="93"/>
                        <a:pt x="142" y="96"/>
                        <a:pt x="142" y="97"/>
                      </a:cubicBezTo>
                      <a:close/>
                      <a:moveTo>
                        <a:pt x="155" y="112"/>
                      </a:moveTo>
                      <a:cubicBezTo>
                        <a:pt x="155" y="112"/>
                        <a:pt x="156" y="111"/>
                        <a:pt x="156" y="111"/>
                      </a:cubicBezTo>
                      <a:cubicBezTo>
                        <a:pt x="155" y="112"/>
                        <a:pt x="156" y="112"/>
                        <a:pt x="157" y="111"/>
                      </a:cubicBezTo>
                      <a:cubicBezTo>
                        <a:pt x="157" y="111"/>
                        <a:pt x="158" y="110"/>
                        <a:pt x="158" y="109"/>
                      </a:cubicBezTo>
                      <a:cubicBezTo>
                        <a:pt x="157" y="110"/>
                        <a:pt x="155" y="111"/>
                        <a:pt x="155" y="112"/>
                      </a:cubicBezTo>
                      <a:close/>
                      <a:moveTo>
                        <a:pt x="164" y="129"/>
                      </a:moveTo>
                      <a:cubicBezTo>
                        <a:pt x="165" y="128"/>
                        <a:pt x="170" y="125"/>
                        <a:pt x="169" y="124"/>
                      </a:cubicBezTo>
                      <a:cubicBezTo>
                        <a:pt x="167" y="126"/>
                        <a:pt x="165" y="127"/>
                        <a:pt x="164" y="129"/>
                      </a:cubicBezTo>
                      <a:close/>
                      <a:moveTo>
                        <a:pt x="153" y="112"/>
                      </a:moveTo>
                      <a:cubicBezTo>
                        <a:pt x="155" y="111"/>
                        <a:pt x="158" y="109"/>
                        <a:pt x="157" y="109"/>
                      </a:cubicBezTo>
                      <a:cubicBezTo>
                        <a:pt x="154" y="110"/>
                        <a:pt x="154" y="111"/>
                        <a:pt x="153" y="112"/>
                      </a:cubicBezTo>
                      <a:close/>
                      <a:moveTo>
                        <a:pt x="164" y="125"/>
                      </a:moveTo>
                      <a:cubicBezTo>
                        <a:pt x="165" y="124"/>
                        <a:pt x="167" y="122"/>
                        <a:pt x="167" y="122"/>
                      </a:cubicBezTo>
                      <a:cubicBezTo>
                        <a:pt x="166" y="122"/>
                        <a:pt x="162" y="125"/>
                        <a:pt x="164" y="125"/>
                      </a:cubicBezTo>
                      <a:close/>
                      <a:moveTo>
                        <a:pt x="162" y="131"/>
                      </a:moveTo>
                      <a:cubicBezTo>
                        <a:pt x="162" y="131"/>
                        <a:pt x="161" y="132"/>
                        <a:pt x="161" y="133"/>
                      </a:cubicBezTo>
                      <a:cubicBezTo>
                        <a:pt x="164" y="130"/>
                        <a:pt x="164" y="130"/>
                        <a:pt x="164" y="130"/>
                      </a:cubicBezTo>
                      <a:cubicBezTo>
                        <a:pt x="162" y="131"/>
                        <a:pt x="170" y="126"/>
                        <a:pt x="167" y="127"/>
                      </a:cubicBezTo>
                      <a:cubicBezTo>
                        <a:pt x="165" y="129"/>
                        <a:pt x="163" y="130"/>
                        <a:pt x="162" y="131"/>
                      </a:cubicBezTo>
                      <a:close/>
                      <a:moveTo>
                        <a:pt x="153" y="115"/>
                      </a:moveTo>
                      <a:cubicBezTo>
                        <a:pt x="153" y="115"/>
                        <a:pt x="154" y="114"/>
                        <a:pt x="153" y="114"/>
                      </a:cubicBezTo>
                      <a:cubicBezTo>
                        <a:pt x="149" y="118"/>
                        <a:pt x="155" y="114"/>
                        <a:pt x="153" y="116"/>
                      </a:cubicBezTo>
                      <a:cubicBezTo>
                        <a:pt x="155" y="115"/>
                        <a:pt x="155" y="115"/>
                        <a:pt x="155" y="115"/>
                      </a:cubicBezTo>
                      <a:cubicBezTo>
                        <a:pt x="155" y="115"/>
                        <a:pt x="155" y="114"/>
                        <a:pt x="155" y="114"/>
                      </a:cubicBezTo>
                      <a:cubicBezTo>
                        <a:pt x="154" y="115"/>
                        <a:pt x="153" y="115"/>
                        <a:pt x="153" y="115"/>
                      </a:cubicBezTo>
                      <a:close/>
                      <a:moveTo>
                        <a:pt x="132" y="105"/>
                      </a:moveTo>
                      <a:cubicBezTo>
                        <a:pt x="135" y="103"/>
                        <a:pt x="140" y="99"/>
                        <a:pt x="140" y="98"/>
                      </a:cubicBezTo>
                      <a:cubicBezTo>
                        <a:pt x="136" y="101"/>
                        <a:pt x="133" y="104"/>
                        <a:pt x="132" y="105"/>
                      </a:cubicBezTo>
                      <a:close/>
                      <a:moveTo>
                        <a:pt x="158" y="134"/>
                      </a:moveTo>
                      <a:cubicBezTo>
                        <a:pt x="159" y="132"/>
                        <a:pt x="163" y="130"/>
                        <a:pt x="163" y="130"/>
                      </a:cubicBezTo>
                      <a:cubicBezTo>
                        <a:pt x="161" y="131"/>
                        <a:pt x="157" y="133"/>
                        <a:pt x="158" y="134"/>
                      </a:cubicBezTo>
                      <a:close/>
                      <a:moveTo>
                        <a:pt x="149" y="141"/>
                      </a:moveTo>
                      <a:cubicBezTo>
                        <a:pt x="151" y="141"/>
                        <a:pt x="153" y="139"/>
                        <a:pt x="153" y="138"/>
                      </a:cubicBezTo>
                      <a:cubicBezTo>
                        <a:pt x="154" y="138"/>
                        <a:pt x="157" y="136"/>
                        <a:pt x="158" y="135"/>
                      </a:cubicBezTo>
                      <a:cubicBezTo>
                        <a:pt x="155" y="136"/>
                        <a:pt x="151" y="139"/>
                        <a:pt x="149" y="141"/>
                      </a:cubicBezTo>
                      <a:close/>
                      <a:moveTo>
                        <a:pt x="132" y="110"/>
                      </a:moveTo>
                      <a:cubicBezTo>
                        <a:pt x="132" y="108"/>
                        <a:pt x="128" y="112"/>
                        <a:pt x="127" y="113"/>
                      </a:cubicBezTo>
                      <a:cubicBezTo>
                        <a:pt x="126" y="114"/>
                        <a:pt x="128" y="114"/>
                        <a:pt x="129" y="112"/>
                      </a:cubicBezTo>
                      <a:cubicBezTo>
                        <a:pt x="129" y="111"/>
                        <a:pt x="131" y="110"/>
                        <a:pt x="131" y="110"/>
                      </a:cubicBezTo>
                      <a:cubicBezTo>
                        <a:pt x="131" y="110"/>
                        <a:pt x="131" y="110"/>
                        <a:pt x="132" y="110"/>
                      </a:cubicBezTo>
                      <a:close/>
                      <a:moveTo>
                        <a:pt x="137" y="153"/>
                      </a:moveTo>
                      <a:cubicBezTo>
                        <a:pt x="139" y="150"/>
                        <a:pt x="143" y="148"/>
                        <a:pt x="143" y="147"/>
                      </a:cubicBezTo>
                      <a:cubicBezTo>
                        <a:pt x="140" y="149"/>
                        <a:pt x="138" y="151"/>
                        <a:pt x="137" y="153"/>
                      </a:cubicBezTo>
                      <a:close/>
                      <a:moveTo>
                        <a:pt x="105" y="131"/>
                      </a:moveTo>
                      <a:cubicBezTo>
                        <a:pt x="110" y="128"/>
                        <a:pt x="114" y="123"/>
                        <a:pt x="118" y="120"/>
                      </a:cubicBezTo>
                      <a:cubicBezTo>
                        <a:pt x="117" y="119"/>
                        <a:pt x="117" y="119"/>
                        <a:pt x="117" y="119"/>
                      </a:cubicBezTo>
                      <a:cubicBezTo>
                        <a:pt x="113" y="123"/>
                        <a:pt x="107" y="128"/>
                        <a:pt x="105" y="131"/>
                      </a:cubicBezTo>
                      <a:close/>
                      <a:moveTo>
                        <a:pt x="144" y="153"/>
                      </a:moveTo>
                      <a:cubicBezTo>
                        <a:pt x="144" y="154"/>
                        <a:pt x="143" y="155"/>
                        <a:pt x="143" y="155"/>
                      </a:cubicBezTo>
                      <a:cubicBezTo>
                        <a:pt x="146" y="153"/>
                        <a:pt x="146" y="153"/>
                        <a:pt x="146" y="153"/>
                      </a:cubicBezTo>
                      <a:cubicBezTo>
                        <a:pt x="145" y="153"/>
                        <a:pt x="146" y="152"/>
                        <a:pt x="144" y="153"/>
                      </a:cubicBezTo>
                      <a:close/>
                      <a:moveTo>
                        <a:pt x="124" y="137"/>
                      </a:moveTo>
                      <a:cubicBezTo>
                        <a:pt x="125" y="137"/>
                        <a:pt x="126" y="136"/>
                        <a:pt x="126" y="136"/>
                      </a:cubicBezTo>
                      <a:cubicBezTo>
                        <a:pt x="125" y="136"/>
                        <a:pt x="123" y="138"/>
                        <a:pt x="122" y="139"/>
                      </a:cubicBezTo>
                      <a:cubicBezTo>
                        <a:pt x="121" y="140"/>
                        <a:pt x="121" y="140"/>
                        <a:pt x="122" y="140"/>
                      </a:cubicBezTo>
                      <a:cubicBezTo>
                        <a:pt x="124" y="138"/>
                        <a:pt x="123" y="138"/>
                        <a:pt x="124" y="137"/>
                      </a:cubicBezTo>
                      <a:close/>
                      <a:moveTo>
                        <a:pt x="112" y="136"/>
                      </a:moveTo>
                      <a:cubicBezTo>
                        <a:pt x="109" y="139"/>
                        <a:pt x="114" y="135"/>
                        <a:pt x="111" y="138"/>
                      </a:cubicBezTo>
                      <a:cubicBezTo>
                        <a:pt x="113" y="136"/>
                        <a:pt x="113" y="136"/>
                        <a:pt x="115" y="135"/>
                      </a:cubicBezTo>
                      <a:cubicBezTo>
                        <a:pt x="115" y="135"/>
                        <a:pt x="116" y="134"/>
                        <a:pt x="115" y="134"/>
                      </a:cubicBezTo>
                      <a:cubicBezTo>
                        <a:pt x="113" y="136"/>
                        <a:pt x="114" y="134"/>
                        <a:pt x="112" y="136"/>
                      </a:cubicBezTo>
                      <a:close/>
                      <a:moveTo>
                        <a:pt x="125" y="156"/>
                      </a:moveTo>
                      <a:cubicBezTo>
                        <a:pt x="126" y="156"/>
                        <a:pt x="128" y="154"/>
                        <a:pt x="129" y="152"/>
                      </a:cubicBezTo>
                      <a:cubicBezTo>
                        <a:pt x="128" y="153"/>
                        <a:pt x="126" y="154"/>
                        <a:pt x="125" y="156"/>
                      </a:cubicBezTo>
                      <a:close/>
                      <a:moveTo>
                        <a:pt x="113" y="150"/>
                      </a:moveTo>
                      <a:cubicBezTo>
                        <a:pt x="117" y="147"/>
                        <a:pt x="116" y="148"/>
                        <a:pt x="120" y="145"/>
                      </a:cubicBezTo>
                      <a:cubicBezTo>
                        <a:pt x="118" y="145"/>
                        <a:pt x="121" y="143"/>
                        <a:pt x="120" y="143"/>
                      </a:cubicBezTo>
                      <a:cubicBezTo>
                        <a:pt x="119" y="145"/>
                        <a:pt x="113" y="149"/>
                        <a:pt x="113" y="150"/>
                      </a:cubicBezTo>
                      <a:close/>
                      <a:moveTo>
                        <a:pt x="112" y="138"/>
                      </a:moveTo>
                      <a:cubicBezTo>
                        <a:pt x="110" y="140"/>
                        <a:pt x="110" y="138"/>
                        <a:pt x="108" y="140"/>
                      </a:cubicBezTo>
                      <a:cubicBezTo>
                        <a:pt x="107" y="142"/>
                        <a:pt x="109" y="140"/>
                        <a:pt x="110" y="141"/>
                      </a:cubicBezTo>
                      <a:cubicBezTo>
                        <a:pt x="111" y="140"/>
                        <a:pt x="114" y="137"/>
                        <a:pt x="112" y="138"/>
                      </a:cubicBezTo>
                      <a:close/>
                      <a:moveTo>
                        <a:pt x="96" y="141"/>
                      </a:moveTo>
                      <a:cubicBezTo>
                        <a:pt x="99" y="138"/>
                        <a:pt x="99" y="138"/>
                        <a:pt x="99" y="138"/>
                      </a:cubicBezTo>
                      <a:cubicBezTo>
                        <a:pt x="98" y="137"/>
                        <a:pt x="98" y="137"/>
                        <a:pt x="98" y="137"/>
                      </a:cubicBezTo>
                      <a:cubicBezTo>
                        <a:pt x="96" y="139"/>
                        <a:pt x="97" y="139"/>
                        <a:pt x="96" y="141"/>
                      </a:cubicBezTo>
                      <a:close/>
                      <a:moveTo>
                        <a:pt x="119" y="170"/>
                      </a:moveTo>
                      <a:cubicBezTo>
                        <a:pt x="119" y="171"/>
                        <a:pt x="120" y="168"/>
                        <a:pt x="120" y="169"/>
                      </a:cubicBezTo>
                      <a:cubicBezTo>
                        <a:pt x="121" y="168"/>
                        <a:pt x="125" y="165"/>
                        <a:pt x="123" y="166"/>
                      </a:cubicBezTo>
                      <a:cubicBezTo>
                        <a:pt x="121" y="168"/>
                        <a:pt x="121" y="168"/>
                        <a:pt x="119" y="170"/>
                      </a:cubicBezTo>
                      <a:close/>
                      <a:moveTo>
                        <a:pt x="111" y="161"/>
                      </a:moveTo>
                      <a:cubicBezTo>
                        <a:pt x="113" y="159"/>
                        <a:pt x="114" y="159"/>
                        <a:pt x="115" y="158"/>
                      </a:cubicBezTo>
                      <a:cubicBezTo>
                        <a:pt x="114" y="158"/>
                        <a:pt x="115" y="157"/>
                        <a:pt x="114" y="157"/>
                      </a:cubicBezTo>
                      <a:cubicBezTo>
                        <a:pt x="113" y="159"/>
                        <a:pt x="111" y="160"/>
                        <a:pt x="111" y="161"/>
                      </a:cubicBezTo>
                      <a:close/>
                      <a:moveTo>
                        <a:pt x="85" y="151"/>
                      </a:moveTo>
                      <a:cubicBezTo>
                        <a:pt x="83" y="153"/>
                        <a:pt x="82" y="154"/>
                        <a:pt x="81" y="155"/>
                      </a:cubicBezTo>
                      <a:cubicBezTo>
                        <a:pt x="81" y="156"/>
                        <a:pt x="81" y="156"/>
                        <a:pt x="81" y="156"/>
                      </a:cubicBezTo>
                      <a:cubicBezTo>
                        <a:pt x="81" y="156"/>
                        <a:pt x="81" y="156"/>
                        <a:pt x="81" y="156"/>
                      </a:cubicBezTo>
                      <a:cubicBezTo>
                        <a:pt x="82" y="156"/>
                        <a:pt x="82" y="156"/>
                        <a:pt x="82" y="156"/>
                      </a:cubicBezTo>
                      <a:cubicBezTo>
                        <a:pt x="83" y="155"/>
                        <a:pt x="83" y="155"/>
                        <a:pt x="83" y="155"/>
                      </a:cubicBezTo>
                      <a:cubicBezTo>
                        <a:pt x="84" y="154"/>
                        <a:pt x="85" y="152"/>
                        <a:pt x="86" y="151"/>
                      </a:cubicBezTo>
                      <a:cubicBezTo>
                        <a:pt x="89" y="149"/>
                        <a:pt x="91" y="146"/>
                        <a:pt x="93" y="143"/>
                      </a:cubicBezTo>
                      <a:cubicBezTo>
                        <a:pt x="90" y="146"/>
                        <a:pt x="87" y="149"/>
                        <a:pt x="85" y="151"/>
                      </a:cubicBezTo>
                      <a:close/>
                      <a:moveTo>
                        <a:pt x="88" y="156"/>
                      </a:moveTo>
                      <a:cubicBezTo>
                        <a:pt x="90" y="154"/>
                        <a:pt x="91" y="154"/>
                        <a:pt x="93" y="152"/>
                      </a:cubicBezTo>
                      <a:cubicBezTo>
                        <a:pt x="93" y="151"/>
                        <a:pt x="93" y="150"/>
                        <a:pt x="94" y="149"/>
                      </a:cubicBezTo>
                      <a:cubicBezTo>
                        <a:pt x="91" y="152"/>
                        <a:pt x="87" y="156"/>
                        <a:pt x="88" y="156"/>
                      </a:cubicBezTo>
                      <a:close/>
                      <a:moveTo>
                        <a:pt x="86" y="154"/>
                      </a:moveTo>
                      <a:cubicBezTo>
                        <a:pt x="88" y="153"/>
                        <a:pt x="87" y="154"/>
                        <a:pt x="89" y="152"/>
                      </a:cubicBezTo>
                      <a:cubicBezTo>
                        <a:pt x="89" y="152"/>
                        <a:pt x="89" y="152"/>
                        <a:pt x="90" y="151"/>
                      </a:cubicBezTo>
                      <a:cubicBezTo>
                        <a:pt x="89" y="151"/>
                        <a:pt x="89" y="151"/>
                        <a:pt x="90" y="151"/>
                      </a:cubicBezTo>
                      <a:cubicBezTo>
                        <a:pt x="90" y="150"/>
                        <a:pt x="90" y="150"/>
                        <a:pt x="90" y="150"/>
                      </a:cubicBezTo>
                      <a:cubicBezTo>
                        <a:pt x="89" y="152"/>
                        <a:pt x="86" y="154"/>
                        <a:pt x="86" y="154"/>
                      </a:cubicBezTo>
                      <a:close/>
                      <a:moveTo>
                        <a:pt x="96" y="160"/>
                      </a:moveTo>
                      <a:cubicBezTo>
                        <a:pt x="96" y="161"/>
                        <a:pt x="94" y="163"/>
                        <a:pt x="94" y="164"/>
                      </a:cubicBezTo>
                      <a:cubicBezTo>
                        <a:pt x="96" y="162"/>
                        <a:pt x="96" y="161"/>
                        <a:pt x="98" y="160"/>
                      </a:cubicBezTo>
                      <a:cubicBezTo>
                        <a:pt x="97" y="159"/>
                        <a:pt x="97" y="160"/>
                        <a:pt x="96" y="160"/>
                      </a:cubicBezTo>
                      <a:close/>
                      <a:moveTo>
                        <a:pt x="95" y="158"/>
                      </a:moveTo>
                      <a:cubicBezTo>
                        <a:pt x="95" y="158"/>
                        <a:pt x="95" y="158"/>
                        <a:pt x="95" y="158"/>
                      </a:cubicBezTo>
                      <a:cubicBezTo>
                        <a:pt x="93" y="159"/>
                        <a:pt x="94" y="159"/>
                        <a:pt x="92" y="160"/>
                      </a:cubicBezTo>
                      <a:cubicBezTo>
                        <a:pt x="93" y="161"/>
                        <a:pt x="93" y="161"/>
                        <a:pt x="93" y="161"/>
                      </a:cubicBezTo>
                      <a:cubicBezTo>
                        <a:pt x="94" y="159"/>
                        <a:pt x="94" y="160"/>
                        <a:pt x="95" y="158"/>
                      </a:cubicBezTo>
                      <a:close/>
                      <a:moveTo>
                        <a:pt x="85" y="163"/>
                      </a:moveTo>
                      <a:cubicBezTo>
                        <a:pt x="86" y="162"/>
                        <a:pt x="86" y="162"/>
                        <a:pt x="86" y="162"/>
                      </a:cubicBezTo>
                      <a:cubicBezTo>
                        <a:pt x="86" y="162"/>
                        <a:pt x="85" y="162"/>
                        <a:pt x="85" y="163"/>
                      </a:cubicBezTo>
                      <a:close/>
                      <a:moveTo>
                        <a:pt x="91" y="167"/>
                      </a:moveTo>
                      <a:cubicBezTo>
                        <a:pt x="91" y="167"/>
                        <a:pt x="91" y="167"/>
                        <a:pt x="91" y="168"/>
                      </a:cubicBezTo>
                      <a:cubicBezTo>
                        <a:pt x="92" y="168"/>
                        <a:pt x="92" y="168"/>
                        <a:pt x="92" y="167"/>
                      </a:cubicBezTo>
                      <a:cubicBezTo>
                        <a:pt x="92" y="167"/>
                        <a:pt x="92" y="167"/>
                        <a:pt x="92" y="167"/>
                      </a:cubicBezTo>
                      <a:cubicBezTo>
                        <a:pt x="92" y="167"/>
                        <a:pt x="91" y="166"/>
                        <a:pt x="91" y="167"/>
                      </a:cubicBezTo>
                      <a:close/>
                      <a:moveTo>
                        <a:pt x="101" y="179"/>
                      </a:moveTo>
                      <a:cubicBezTo>
                        <a:pt x="101" y="179"/>
                        <a:pt x="101" y="179"/>
                        <a:pt x="102" y="180"/>
                      </a:cubicBezTo>
                      <a:cubicBezTo>
                        <a:pt x="102" y="179"/>
                        <a:pt x="102" y="178"/>
                        <a:pt x="103" y="178"/>
                      </a:cubicBezTo>
                      <a:cubicBezTo>
                        <a:pt x="103" y="178"/>
                        <a:pt x="103" y="178"/>
                        <a:pt x="103" y="177"/>
                      </a:cubicBezTo>
                      <a:cubicBezTo>
                        <a:pt x="102" y="178"/>
                        <a:pt x="102" y="178"/>
                        <a:pt x="101" y="179"/>
                      </a:cubicBezTo>
                      <a:close/>
                      <a:moveTo>
                        <a:pt x="111" y="187"/>
                      </a:moveTo>
                      <a:cubicBezTo>
                        <a:pt x="111" y="188"/>
                        <a:pt x="112" y="187"/>
                        <a:pt x="112" y="187"/>
                      </a:cubicBezTo>
                      <a:cubicBezTo>
                        <a:pt x="111" y="187"/>
                        <a:pt x="112" y="187"/>
                        <a:pt x="112" y="186"/>
                      </a:cubicBezTo>
                      <a:cubicBezTo>
                        <a:pt x="111" y="186"/>
                        <a:pt x="112" y="187"/>
                        <a:pt x="111" y="187"/>
                      </a:cubicBezTo>
                      <a:close/>
                      <a:moveTo>
                        <a:pt x="100" y="178"/>
                      </a:moveTo>
                      <a:cubicBezTo>
                        <a:pt x="100" y="179"/>
                        <a:pt x="101" y="179"/>
                        <a:pt x="101" y="178"/>
                      </a:cubicBezTo>
                      <a:cubicBezTo>
                        <a:pt x="101" y="178"/>
                        <a:pt x="101" y="178"/>
                        <a:pt x="101" y="178"/>
                      </a:cubicBezTo>
                      <a:cubicBezTo>
                        <a:pt x="101" y="178"/>
                        <a:pt x="101" y="178"/>
                        <a:pt x="101" y="178"/>
                      </a:cubicBezTo>
                      <a:cubicBezTo>
                        <a:pt x="101" y="178"/>
                        <a:pt x="100" y="178"/>
                        <a:pt x="100" y="178"/>
                      </a:cubicBezTo>
                      <a:close/>
                      <a:moveTo>
                        <a:pt x="101" y="180"/>
                      </a:moveTo>
                      <a:cubicBezTo>
                        <a:pt x="101" y="179"/>
                        <a:pt x="101" y="181"/>
                        <a:pt x="102" y="180"/>
                      </a:cubicBezTo>
                      <a:cubicBezTo>
                        <a:pt x="102" y="180"/>
                        <a:pt x="101" y="179"/>
                        <a:pt x="101" y="179"/>
                      </a:cubicBezTo>
                      <a:cubicBezTo>
                        <a:pt x="101" y="179"/>
                        <a:pt x="100" y="180"/>
                        <a:pt x="101" y="180"/>
                      </a:cubicBezTo>
                      <a:close/>
                      <a:moveTo>
                        <a:pt x="76" y="157"/>
                      </a:moveTo>
                      <a:cubicBezTo>
                        <a:pt x="76" y="157"/>
                        <a:pt x="77" y="156"/>
                        <a:pt x="76" y="156"/>
                      </a:cubicBezTo>
                      <a:cubicBezTo>
                        <a:pt x="76" y="156"/>
                        <a:pt x="76" y="157"/>
                        <a:pt x="76" y="157"/>
                      </a:cubicBezTo>
                      <a:close/>
                      <a:moveTo>
                        <a:pt x="99" y="179"/>
                      </a:moveTo>
                      <a:cubicBezTo>
                        <a:pt x="99" y="178"/>
                        <a:pt x="100" y="180"/>
                        <a:pt x="100" y="179"/>
                      </a:cubicBezTo>
                      <a:cubicBezTo>
                        <a:pt x="99" y="179"/>
                        <a:pt x="100" y="179"/>
                        <a:pt x="100" y="178"/>
                      </a:cubicBezTo>
                      <a:cubicBezTo>
                        <a:pt x="100" y="178"/>
                        <a:pt x="99" y="179"/>
                        <a:pt x="99" y="179"/>
                      </a:cubicBezTo>
                      <a:close/>
                      <a:moveTo>
                        <a:pt x="104" y="186"/>
                      </a:moveTo>
                      <a:cubicBezTo>
                        <a:pt x="105" y="185"/>
                        <a:pt x="105" y="185"/>
                        <a:pt x="105" y="185"/>
                      </a:cubicBezTo>
                      <a:cubicBezTo>
                        <a:pt x="105" y="184"/>
                        <a:pt x="104" y="185"/>
                        <a:pt x="104" y="186"/>
                      </a:cubicBezTo>
                      <a:close/>
                      <a:moveTo>
                        <a:pt x="100" y="181"/>
                      </a:moveTo>
                      <a:cubicBezTo>
                        <a:pt x="100" y="181"/>
                        <a:pt x="100" y="181"/>
                        <a:pt x="100" y="181"/>
                      </a:cubicBezTo>
                      <a:cubicBezTo>
                        <a:pt x="100" y="181"/>
                        <a:pt x="100" y="181"/>
                        <a:pt x="100" y="181"/>
                      </a:cubicBezTo>
                      <a:cubicBezTo>
                        <a:pt x="100" y="181"/>
                        <a:pt x="101" y="181"/>
                        <a:pt x="101" y="181"/>
                      </a:cubicBezTo>
                      <a:cubicBezTo>
                        <a:pt x="100" y="181"/>
                        <a:pt x="100" y="180"/>
                        <a:pt x="100" y="181"/>
                      </a:cubicBezTo>
                      <a:close/>
                      <a:moveTo>
                        <a:pt x="108" y="192"/>
                      </a:moveTo>
                      <a:cubicBezTo>
                        <a:pt x="108" y="191"/>
                        <a:pt x="109" y="190"/>
                        <a:pt x="109" y="190"/>
                      </a:cubicBezTo>
                      <a:cubicBezTo>
                        <a:pt x="108" y="191"/>
                        <a:pt x="107" y="191"/>
                        <a:pt x="108" y="192"/>
                      </a:cubicBezTo>
                      <a:close/>
                      <a:moveTo>
                        <a:pt x="76" y="161"/>
                      </a:moveTo>
                      <a:cubicBezTo>
                        <a:pt x="76" y="161"/>
                        <a:pt x="77" y="162"/>
                        <a:pt x="77" y="161"/>
                      </a:cubicBezTo>
                      <a:cubicBezTo>
                        <a:pt x="77" y="161"/>
                        <a:pt x="77" y="161"/>
                        <a:pt x="77" y="161"/>
                      </a:cubicBezTo>
                      <a:cubicBezTo>
                        <a:pt x="77" y="161"/>
                        <a:pt x="78" y="161"/>
                        <a:pt x="77" y="161"/>
                      </a:cubicBezTo>
                      <a:cubicBezTo>
                        <a:pt x="77" y="161"/>
                        <a:pt x="77" y="161"/>
                        <a:pt x="76" y="161"/>
                      </a:cubicBezTo>
                      <a:close/>
                      <a:moveTo>
                        <a:pt x="99" y="182"/>
                      </a:moveTo>
                      <a:cubicBezTo>
                        <a:pt x="99" y="182"/>
                        <a:pt x="99" y="182"/>
                        <a:pt x="99" y="182"/>
                      </a:cubicBezTo>
                      <a:cubicBezTo>
                        <a:pt x="100" y="182"/>
                        <a:pt x="100" y="182"/>
                        <a:pt x="100" y="181"/>
                      </a:cubicBezTo>
                      <a:cubicBezTo>
                        <a:pt x="99" y="181"/>
                        <a:pt x="99" y="182"/>
                        <a:pt x="99" y="182"/>
                      </a:cubicBezTo>
                      <a:close/>
                      <a:moveTo>
                        <a:pt x="102" y="184"/>
                      </a:moveTo>
                      <a:cubicBezTo>
                        <a:pt x="102" y="184"/>
                        <a:pt x="102" y="185"/>
                        <a:pt x="102" y="185"/>
                      </a:cubicBezTo>
                      <a:cubicBezTo>
                        <a:pt x="102" y="185"/>
                        <a:pt x="102" y="185"/>
                        <a:pt x="102" y="185"/>
                      </a:cubicBezTo>
                      <a:cubicBezTo>
                        <a:pt x="102" y="185"/>
                        <a:pt x="103" y="185"/>
                        <a:pt x="103" y="184"/>
                      </a:cubicBezTo>
                      <a:cubicBezTo>
                        <a:pt x="103" y="185"/>
                        <a:pt x="102" y="184"/>
                        <a:pt x="102" y="184"/>
                      </a:cubicBezTo>
                      <a:close/>
                      <a:moveTo>
                        <a:pt x="103" y="187"/>
                      </a:moveTo>
                      <a:cubicBezTo>
                        <a:pt x="104" y="186"/>
                        <a:pt x="104" y="186"/>
                        <a:pt x="104" y="185"/>
                      </a:cubicBezTo>
                      <a:cubicBezTo>
                        <a:pt x="104" y="186"/>
                        <a:pt x="103" y="186"/>
                        <a:pt x="103" y="187"/>
                      </a:cubicBezTo>
                      <a:close/>
                      <a:moveTo>
                        <a:pt x="99" y="185"/>
                      </a:moveTo>
                      <a:cubicBezTo>
                        <a:pt x="99" y="185"/>
                        <a:pt x="100" y="185"/>
                        <a:pt x="100" y="185"/>
                      </a:cubicBezTo>
                      <a:cubicBezTo>
                        <a:pt x="100" y="185"/>
                        <a:pt x="101" y="185"/>
                        <a:pt x="101" y="186"/>
                      </a:cubicBezTo>
                      <a:cubicBezTo>
                        <a:pt x="102" y="186"/>
                        <a:pt x="100" y="184"/>
                        <a:pt x="102" y="184"/>
                      </a:cubicBezTo>
                      <a:cubicBezTo>
                        <a:pt x="101" y="184"/>
                        <a:pt x="101" y="184"/>
                        <a:pt x="101" y="183"/>
                      </a:cubicBezTo>
                      <a:cubicBezTo>
                        <a:pt x="100" y="184"/>
                        <a:pt x="99" y="184"/>
                        <a:pt x="99" y="185"/>
                      </a:cubicBezTo>
                      <a:close/>
                      <a:moveTo>
                        <a:pt x="84" y="169"/>
                      </a:moveTo>
                      <a:cubicBezTo>
                        <a:pt x="84" y="169"/>
                        <a:pt x="85" y="169"/>
                        <a:pt x="85" y="168"/>
                      </a:cubicBezTo>
                      <a:cubicBezTo>
                        <a:pt x="85" y="169"/>
                        <a:pt x="84" y="169"/>
                        <a:pt x="84" y="169"/>
                      </a:cubicBezTo>
                      <a:close/>
                      <a:moveTo>
                        <a:pt x="97" y="181"/>
                      </a:moveTo>
                      <a:cubicBezTo>
                        <a:pt x="98" y="181"/>
                        <a:pt x="97" y="182"/>
                        <a:pt x="98" y="182"/>
                      </a:cubicBezTo>
                      <a:cubicBezTo>
                        <a:pt x="98" y="181"/>
                        <a:pt x="98" y="181"/>
                        <a:pt x="98" y="181"/>
                      </a:cubicBezTo>
                      <a:cubicBezTo>
                        <a:pt x="98" y="181"/>
                        <a:pt x="98" y="181"/>
                        <a:pt x="97" y="181"/>
                      </a:cubicBezTo>
                      <a:close/>
                      <a:moveTo>
                        <a:pt x="105" y="194"/>
                      </a:moveTo>
                      <a:cubicBezTo>
                        <a:pt x="106" y="194"/>
                        <a:pt x="106" y="192"/>
                        <a:pt x="107" y="192"/>
                      </a:cubicBezTo>
                      <a:cubicBezTo>
                        <a:pt x="107" y="192"/>
                        <a:pt x="107" y="192"/>
                        <a:pt x="107" y="192"/>
                      </a:cubicBezTo>
                      <a:cubicBezTo>
                        <a:pt x="106" y="192"/>
                        <a:pt x="105" y="193"/>
                        <a:pt x="105" y="194"/>
                      </a:cubicBezTo>
                      <a:close/>
                      <a:moveTo>
                        <a:pt x="91" y="184"/>
                      </a:moveTo>
                      <a:cubicBezTo>
                        <a:pt x="92" y="184"/>
                        <a:pt x="91" y="185"/>
                        <a:pt x="91" y="185"/>
                      </a:cubicBezTo>
                      <a:cubicBezTo>
                        <a:pt x="92" y="185"/>
                        <a:pt x="92" y="184"/>
                        <a:pt x="93" y="184"/>
                      </a:cubicBezTo>
                      <a:cubicBezTo>
                        <a:pt x="92" y="184"/>
                        <a:pt x="92" y="184"/>
                        <a:pt x="92" y="183"/>
                      </a:cubicBezTo>
                      <a:cubicBezTo>
                        <a:pt x="92" y="184"/>
                        <a:pt x="92" y="184"/>
                        <a:pt x="91" y="184"/>
                      </a:cubicBezTo>
                      <a:close/>
                      <a:moveTo>
                        <a:pt x="72" y="169"/>
                      </a:moveTo>
                      <a:cubicBezTo>
                        <a:pt x="73" y="170"/>
                        <a:pt x="73" y="170"/>
                        <a:pt x="73" y="170"/>
                      </a:cubicBezTo>
                      <a:cubicBezTo>
                        <a:pt x="73" y="169"/>
                        <a:pt x="75" y="168"/>
                        <a:pt x="74" y="167"/>
                      </a:cubicBezTo>
                      <a:cubicBezTo>
                        <a:pt x="73" y="168"/>
                        <a:pt x="73" y="169"/>
                        <a:pt x="72" y="169"/>
                      </a:cubicBezTo>
                      <a:close/>
                      <a:moveTo>
                        <a:pt x="74" y="170"/>
                      </a:moveTo>
                      <a:cubicBezTo>
                        <a:pt x="75" y="170"/>
                        <a:pt x="76" y="169"/>
                        <a:pt x="76" y="168"/>
                      </a:cubicBezTo>
                      <a:cubicBezTo>
                        <a:pt x="75" y="169"/>
                        <a:pt x="74" y="170"/>
                        <a:pt x="74" y="170"/>
                      </a:cubicBezTo>
                      <a:close/>
                      <a:moveTo>
                        <a:pt x="88" y="184"/>
                      </a:moveTo>
                      <a:cubicBezTo>
                        <a:pt x="89" y="185"/>
                        <a:pt x="89" y="185"/>
                        <a:pt x="89" y="185"/>
                      </a:cubicBezTo>
                      <a:cubicBezTo>
                        <a:pt x="90" y="184"/>
                        <a:pt x="90" y="184"/>
                        <a:pt x="90" y="183"/>
                      </a:cubicBezTo>
                      <a:cubicBezTo>
                        <a:pt x="90" y="183"/>
                        <a:pt x="89" y="184"/>
                        <a:pt x="88" y="184"/>
                      </a:cubicBezTo>
                      <a:close/>
                      <a:moveTo>
                        <a:pt x="71" y="168"/>
                      </a:moveTo>
                      <a:cubicBezTo>
                        <a:pt x="71" y="168"/>
                        <a:pt x="71" y="167"/>
                        <a:pt x="71" y="167"/>
                      </a:cubicBezTo>
                      <a:cubicBezTo>
                        <a:pt x="71" y="167"/>
                        <a:pt x="71" y="168"/>
                        <a:pt x="71" y="168"/>
                      </a:cubicBezTo>
                      <a:close/>
                      <a:moveTo>
                        <a:pt x="89" y="187"/>
                      </a:moveTo>
                      <a:cubicBezTo>
                        <a:pt x="90" y="188"/>
                        <a:pt x="90" y="187"/>
                        <a:pt x="90" y="187"/>
                      </a:cubicBezTo>
                      <a:cubicBezTo>
                        <a:pt x="91" y="187"/>
                        <a:pt x="91" y="186"/>
                        <a:pt x="91" y="186"/>
                      </a:cubicBezTo>
                      <a:cubicBezTo>
                        <a:pt x="90" y="186"/>
                        <a:pt x="90" y="187"/>
                        <a:pt x="89" y="186"/>
                      </a:cubicBezTo>
                      <a:cubicBezTo>
                        <a:pt x="89" y="186"/>
                        <a:pt x="90" y="187"/>
                        <a:pt x="89" y="187"/>
                      </a:cubicBezTo>
                      <a:close/>
                      <a:moveTo>
                        <a:pt x="84" y="182"/>
                      </a:moveTo>
                      <a:cubicBezTo>
                        <a:pt x="84" y="182"/>
                        <a:pt x="85" y="180"/>
                        <a:pt x="84" y="180"/>
                      </a:cubicBezTo>
                      <a:cubicBezTo>
                        <a:pt x="84" y="181"/>
                        <a:pt x="83" y="181"/>
                        <a:pt x="84" y="182"/>
                      </a:cubicBezTo>
                      <a:close/>
                      <a:moveTo>
                        <a:pt x="72" y="173"/>
                      </a:moveTo>
                      <a:cubicBezTo>
                        <a:pt x="72" y="173"/>
                        <a:pt x="73" y="173"/>
                        <a:pt x="73" y="173"/>
                      </a:cubicBezTo>
                      <a:cubicBezTo>
                        <a:pt x="73" y="173"/>
                        <a:pt x="73" y="173"/>
                        <a:pt x="73" y="172"/>
                      </a:cubicBezTo>
                      <a:cubicBezTo>
                        <a:pt x="72" y="172"/>
                        <a:pt x="75" y="172"/>
                        <a:pt x="74" y="171"/>
                      </a:cubicBezTo>
                      <a:cubicBezTo>
                        <a:pt x="73" y="171"/>
                        <a:pt x="73" y="172"/>
                        <a:pt x="72" y="173"/>
                      </a:cubicBezTo>
                      <a:close/>
                      <a:moveTo>
                        <a:pt x="97" y="197"/>
                      </a:moveTo>
                      <a:cubicBezTo>
                        <a:pt x="98" y="196"/>
                        <a:pt x="99" y="195"/>
                        <a:pt x="99" y="194"/>
                      </a:cubicBezTo>
                      <a:cubicBezTo>
                        <a:pt x="99" y="195"/>
                        <a:pt x="97" y="195"/>
                        <a:pt x="97" y="197"/>
                      </a:cubicBezTo>
                      <a:close/>
                      <a:moveTo>
                        <a:pt x="69" y="174"/>
                      </a:moveTo>
                      <a:cubicBezTo>
                        <a:pt x="70" y="173"/>
                        <a:pt x="71" y="172"/>
                        <a:pt x="72" y="171"/>
                      </a:cubicBezTo>
                      <a:cubicBezTo>
                        <a:pt x="72" y="170"/>
                        <a:pt x="72" y="170"/>
                        <a:pt x="72" y="170"/>
                      </a:cubicBezTo>
                      <a:cubicBezTo>
                        <a:pt x="71" y="172"/>
                        <a:pt x="69" y="172"/>
                        <a:pt x="69" y="174"/>
                      </a:cubicBezTo>
                      <a:close/>
                      <a:moveTo>
                        <a:pt x="91" y="189"/>
                      </a:moveTo>
                      <a:cubicBezTo>
                        <a:pt x="91" y="189"/>
                        <a:pt x="92" y="189"/>
                        <a:pt x="91" y="188"/>
                      </a:cubicBezTo>
                      <a:cubicBezTo>
                        <a:pt x="91" y="189"/>
                        <a:pt x="90" y="189"/>
                        <a:pt x="91" y="189"/>
                      </a:cubicBezTo>
                      <a:close/>
                      <a:moveTo>
                        <a:pt x="69" y="171"/>
                      </a:moveTo>
                      <a:cubicBezTo>
                        <a:pt x="69" y="170"/>
                        <a:pt x="70" y="169"/>
                        <a:pt x="70" y="169"/>
                      </a:cubicBezTo>
                      <a:cubicBezTo>
                        <a:pt x="69" y="169"/>
                        <a:pt x="68" y="170"/>
                        <a:pt x="69" y="171"/>
                      </a:cubicBezTo>
                      <a:close/>
                      <a:moveTo>
                        <a:pt x="67" y="172"/>
                      </a:moveTo>
                      <a:cubicBezTo>
                        <a:pt x="68" y="173"/>
                        <a:pt x="68" y="172"/>
                        <a:pt x="68" y="171"/>
                      </a:cubicBezTo>
                      <a:lnTo>
                        <a:pt x="67" y="172"/>
                      </a:lnTo>
                      <a:close/>
                      <a:moveTo>
                        <a:pt x="96" y="198"/>
                      </a:moveTo>
                      <a:cubicBezTo>
                        <a:pt x="97" y="198"/>
                        <a:pt x="97" y="197"/>
                        <a:pt x="97" y="197"/>
                      </a:cubicBezTo>
                      <a:cubicBezTo>
                        <a:pt x="96" y="197"/>
                        <a:pt x="96" y="198"/>
                        <a:pt x="96" y="198"/>
                      </a:cubicBezTo>
                      <a:close/>
                      <a:moveTo>
                        <a:pt x="75" y="181"/>
                      </a:moveTo>
                      <a:cubicBezTo>
                        <a:pt x="76" y="181"/>
                        <a:pt x="77" y="180"/>
                        <a:pt x="76" y="180"/>
                      </a:cubicBezTo>
                      <a:cubicBezTo>
                        <a:pt x="76" y="180"/>
                        <a:pt x="75" y="181"/>
                        <a:pt x="75" y="181"/>
                      </a:cubicBezTo>
                      <a:close/>
                      <a:moveTo>
                        <a:pt x="90" y="195"/>
                      </a:moveTo>
                      <a:cubicBezTo>
                        <a:pt x="91" y="196"/>
                        <a:pt x="91" y="194"/>
                        <a:pt x="92" y="194"/>
                      </a:cubicBezTo>
                      <a:cubicBezTo>
                        <a:pt x="92" y="194"/>
                        <a:pt x="92" y="194"/>
                        <a:pt x="91" y="193"/>
                      </a:cubicBezTo>
                      <a:cubicBezTo>
                        <a:pt x="91" y="194"/>
                        <a:pt x="91" y="195"/>
                        <a:pt x="90" y="195"/>
                      </a:cubicBezTo>
                      <a:close/>
                      <a:moveTo>
                        <a:pt x="65" y="173"/>
                      </a:moveTo>
                      <a:cubicBezTo>
                        <a:pt x="66" y="173"/>
                        <a:pt x="66" y="172"/>
                        <a:pt x="66" y="172"/>
                      </a:cubicBezTo>
                      <a:cubicBezTo>
                        <a:pt x="66" y="172"/>
                        <a:pt x="65" y="173"/>
                        <a:pt x="65" y="173"/>
                      </a:cubicBezTo>
                      <a:close/>
                      <a:moveTo>
                        <a:pt x="67" y="176"/>
                      </a:moveTo>
                      <a:cubicBezTo>
                        <a:pt x="68" y="177"/>
                        <a:pt x="69" y="175"/>
                        <a:pt x="68" y="175"/>
                      </a:cubicBezTo>
                      <a:cubicBezTo>
                        <a:pt x="68" y="176"/>
                        <a:pt x="67" y="176"/>
                        <a:pt x="67" y="176"/>
                      </a:cubicBezTo>
                      <a:close/>
                      <a:moveTo>
                        <a:pt x="70" y="178"/>
                      </a:moveTo>
                      <a:cubicBezTo>
                        <a:pt x="70" y="179"/>
                        <a:pt x="70" y="178"/>
                        <a:pt x="70" y="177"/>
                      </a:cubicBezTo>
                      <a:cubicBezTo>
                        <a:pt x="70" y="177"/>
                        <a:pt x="70" y="178"/>
                        <a:pt x="70" y="178"/>
                      </a:cubicBezTo>
                      <a:close/>
                      <a:moveTo>
                        <a:pt x="88" y="196"/>
                      </a:moveTo>
                      <a:cubicBezTo>
                        <a:pt x="89" y="196"/>
                        <a:pt x="90" y="195"/>
                        <a:pt x="89" y="194"/>
                      </a:cubicBezTo>
                      <a:cubicBezTo>
                        <a:pt x="89" y="196"/>
                        <a:pt x="87" y="195"/>
                        <a:pt x="88" y="196"/>
                      </a:cubicBezTo>
                      <a:close/>
                      <a:moveTo>
                        <a:pt x="63" y="174"/>
                      </a:moveTo>
                      <a:cubicBezTo>
                        <a:pt x="63" y="174"/>
                        <a:pt x="63" y="174"/>
                        <a:pt x="63" y="174"/>
                      </a:cubicBezTo>
                      <a:cubicBezTo>
                        <a:pt x="64" y="174"/>
                        <a:pt x="64" y="173"/>
                        <a:pt x="64" y="172"/>
                      </a:cubicBezTo>
                      <a:cubicBezTo>
                        <a:pt x="64" y="172"/>
                        <a:pt x="64" y="173"/>
                        <a:pt x="63" y="174"/>
                      </a:cubicBezTo>
                      <a:close/>
                      <a:moveTo>
                        <a:pt x="87" y="195"/>
                      </a:moveTo>
                      <a:cubicBezTo>
                        <a:pt x="87" y="194"/>
                        <a:pt x="87" y="194"/>
                        <a:pt x="88" y="194"/>
                      </a:cubicBezTo>
                      <a:cubicBezTo>
                        <a:pt x="87" y="193"/>
                        <a:pt x="87" y="193"/>
                        <a:pt x="87" y="193"/>
                      </a:cubicBezTo>
                      <a:cubicBezTo>
                        <a:pt x="87" y="194"/>
                        <a:pt x="86" y="194"/>
                        <a:pt x="87" y="195"/>
                      </a:cubicBezTo>
                      <a:close/>
                      <a:moveTo>
                        <a:pt x="89" y="196"/>
                      </a:moveTo>
                      <a:cubicBezTo>
                        <a:pt x="89" y="196"/>
                        <a:pt x="90" y="197"/>
                        <a:pt x="90" y="197"/>
                      </a:cubicBezTo>
                      <a:cubicBezTo>
                        <a:pt x="90" y="196"/>
                        <a:pt x="90" y="196"/>
                        <a:pt x="89" y="196"/>
                      </a:cubicBezTo>
                      <a:close/>
                      <a:moveTo>
                        <a:pt x="70" y="180"/>
                      </a:moveTo>
                      <a:cubicBezTo>
                        <a:pt x="70" y="180"/>
                        <a:pt x="70" y="180"/>
                        <a:pt x="70" y="179"/>
                      </a:cubicBezTo>
                      <a:cubicBezTo>
                        <a:pt x="70" y="179"/>
                        <a:pt x="69" y="179"/>
                        <a:pt x="69" y="180"/>
                      </a:cubicBezTo>
                      <a:cubicBezTo>
                        <a:pt x="69" y="180"/>
                        <a:pt x="69" y="180"/>
                        <a:pt x="70" y="180"/>
                      </a:cubicBezTo>
                      <a:close/>
                      <a:moveTo>
                        <a:pt x="63" y="175"/>
                      </a:moveTo>
                      <a:cubicBezTo>
                        <a:pt x="62" y="175"/>
                        <a:pt x="61" y="176"/>
                        <a:pt x="61" y="177"/>
                      </a:cubicBezTo>
                      <a:cubicBezTo>
                        <a:pt x="62" y="177"/>
                        <a:pt x="63" y="175"/>
                        <a:pt x="63" y="174"/>
                      </a:cubicBezTo>
                      <a:cubicBezTo>
                        <a:pt x="63" y="174"/>
                        <a:pt x="63" y="175"/>
                        <a:pt x="63" y="175"/>
                      </a:cubicBezTo>
                      <a:close/>
                      <a:moveTo>
                        <a:pt x="88" y="201"/>
                      </a:moveTo>
                      <a:cubicBezTo>
                        <a:pt x="88" y="202"/>
                        <a:pt x="88" y="202"/>
                        <a:pt x="89" y="202"/>
                      </a:cubicBezTo>
                      <a:cubicBezTo>
                        <a:pt x="89" y="201"/>
                        <a:pt x="89" y="201"/>
                        <a:pt x="90" y="200"/>
                      </a:cubicBezTo>
                      <a:cubicBezTo>
                        <a:pt x="90" y="200"/>
                        <a:pt x="90" y="200"/>
                        <a:pt x="90" y="199"/>
                      </a:cubicBezTo>
                      <a:cubicBezTo>
                        <a:pt x="90" y="199"/>
                        <a:pt x="90" y="199"/>
                        <a:pt x="90" y="199"/>
                      </a:cubicBezTo>
                      <a:cubicBezTo>
                        <a:pt x="89" y="200"/>
                        <a:pt x="89" y="201"/>
                        <a:pt x="88" y="201"/>
                      </a:cubicBezTo>
                      <a:close/>
                      <a:moveTo>
                        <a:pt x="92" y="203"/>
                      </a:moveTo>
                      <a:cubicBezTo>
                        <a:pt x="92" y="203"/>
                        <a:pt x="93" y="202"/>
                        <a:pt x="93" y="202"/>
                      </a:cubicBezTo>
                      <a:cubicBezTo>
                        <a:pt x="92" y="202"/>
                        <a:pt x="92" y="202"/>
                        <a:pt x="92" y="203"/>
                      </a:cubicBezTo>
                      <a:close/>
                      <a:moveTo>
                        <a:pt x="62" y="177"/>
                      </a:moveTo>
                      <a:cubicBezTo>
                        <a:pt x="62" y="177"/>
                        <a:pt x="63" y="177"/>
                        <a:pt x="63" y="176"/>
                      </a:cubicBezTo>
                      <a:cubicBezTo>
                        <a:pt x="62" y="176"/>
                        <a:pt x="62" y="177"/>
                        <a:pt x="62" y="177"/>
                      </a:cubicBezTo>
                      <a:close/>
                      <a:moveTo>
                        <a:pt x="62" y="177"/>
                      </a:moveTo>
                      <a:cubicBezTo>
                        <a:pt x="62" y="178"/>
                        <a:pt x="63" y="178"/>
                        <a:pt x="63" y="178"/>
                      </a:cubicBezTo>
                      <a:cubicBezTo>
                        <a:pt x="63" y="177"/>
                        <a:pt x="63" y="177"/>
                        <a:pt x="62" y="177"/>
                      </a:cubicBezTo>
                      <a:close/>
                      <a:moveTo>
                        <a:pt x="90" y="205"/>
                      </a:moveTo>
                      <a:cubicBezTo>
                        <a:pt x="90" y="205"/>
                        <a:pt x="92" y="204"/>
                        <a:pt x="91" y="203"/>
                      </a:cubicBezTo>
                      <a:cubicBezTo>
                        <a:pt x="91" y="203"/>
                        <a:pt x="90" y="204"/>
                        <a:pt x="90" y="205"/>
                      </a:cubicBezTo>
                      <a:close/>
                      <a:moveTo>
                        <a:pt x="89" y="203"/>
                      </a:moveTo>
                      <a:cubicBezTo>
                        <a:pt x="90" y="204"/>
                        <a:pt x="91" y="202"/>
                        <a:pt x="90" y="202"/>
                      </a:cubicBezTo>
                      <a:cubicBezTo>
                        <a:pt x="90" y="203"/>
                        <a:pt x="90" y="203"/>
                        <a:pt x="89" y="203"/>
                      </a:cubicBezTo>
                      <a:close/>
                      <a:moveTo>
                        <a:pt x="78" y="193"/>
                      </a:moveTo>
                      <a:cubicBezTo>
                        <a:pt x="76" y="194"/>
                        <a:pt x="79" y="195"/>
                        <a:pt x="78" y="196"/>
                      </a:cubicBezTo>
                      <a:cubicBezTo>
                        <a:pt x="79" y="196"/>
                        <a:pt x="80" y="194"/>
                        <a:pt x="80" y="194"/>
                      </a:cubicBezTo>
                      <a:cubicBezTo>
                        <a:pt x="79" y="195"/>
                        <a:pt x="78" y="194"/>
                        <a:pt x="78" y="193"/>
                      </a:cubicBezTo>
                      <a:close/>
                      <a:moveTo>
                        <a:pt x="70" y="188"/>
                      </a:moveTo>
                      <a:cubicBezTo>
                        <a:pt x="69" y="188"/>
                        <a:pt x="70" y="188"/>
                        <a:pt x="69" y="188"/>
                      </a:cubicBezTo>
                      <a:cubicBezTo>
                        <a:pt x="69" y="189"/>
                        <a:pt x="67" y="189"/>
                        <a:pt x="68" y="190"/>
                      </a:cubicBezTo>
                      <a:cubicBezTo>
                        <a:pt x="68" y="189"/>
                        <a:pt x="70" y="190"/>
                        <a:pt x="70" y="188"/>
                      </a:cubicBezTo>
                      <a:cubicBezTo>
                        <a:pt x="70" y="188"/>
                        <a:pt x="70" y="188"/>
                        <a:pt x="70" y="188"/>
                      </a:cubicBezTo>
                      <a:close/>
                      <a:moveTo>
                        <a:pt x="66" y="185"/>
                      </a:moveTo>
                      <a:cubicBezTo>
                        <a:pt x="65" y="185"/>
                        <a:pt x="65" y="185"/>
                        <a:pt x="66" y="186"/>
                      </a:cubicBezTo>
                      <a:cubicBezTo>
                        <a:pt x="66" y="185"/>
                        <a:pt x="66" y="184"/>
                        <a:pt x="66" y="185"/>
                      </a:cubicBezTo>
                      <a:close/>
                      <a:moveTo>
                        <a:pt x="79" y="199"/>
                      </a:moveTo>
                      <a:cubicBezTo>
                        <a:pt x="80" y="199"/>
                        <a:pt x="81" y="198"/>
                        <a:pt x="81" y="198"/>
                      </a:cubicBezTo>
                      <a:cubicBezTo>
                        <a:pt x="80" y="198"/>
                        <a:pt x="79" y="199"/>
                        <a:pt x="79" y="199"/>
                      </a:cubicBezTo>
                      <a:close/>
                      <a:moveTo>
                        <a:pt x="84" y="202"/>
                      </a:moveTo>
                      <a:cubicBezTo>
                        <a:pt x="85" y="202"/>
                        <a:pt x="85" y="201"/>
                        <a:pt x="85" y="201"/>
                      </a:cubicBezTo>
                      <a:cubicBezTo>
                        <a:pt x="84" y="201"/>
                        <a:pt x="84" y="202"/>
                        <a:pt x="84" y="202"/>
                      </a:cubicBezTo>
                      <a:close/>
                      <a:moveTo>
                        <a:pt x="58" y="182"/>
                      </a:moveTo>
                      <a:cubicBezTo>
                        <a:pt x="58" y="183"/>
                        <a:pt x="60" y="181"/>
                        <a:pt x="59" y="181"/>
                      </a:cubicBezTo>
                      <a:cubicBezTo>
                        <a:pt x="59" y="181"/>
                        <a:pt x="57" y="182"/>
                        <a:pt x="58" y="182"/>
                      </a:cubicBezTo>
                      <a:close/>
                      <a:moveTo>
                        <a:pt x="76" y="197"/>
                      </a:moveTo>
                      <a:cubicBezTo>
                        <a:pt x="77" y="198"/>
                        <a:pt x="78" y="196"/>
                        <a:pt x="77" y="197"/>
                      </a:cubicBezTo>
                      <a:cubicBezTo>
                        <a:pt x="77" y="197"/>
                        <a:pt x="76" y="197"/>
                        <a:pt x="76" y="197"/>
                      </a:cubicBezTo>
                      <a:close/>
                      <a:moveTo>
                        <a:pt x="68" y="191"/>
                      </a:moveTo>
                      <a:cubicBezTo>
                        <a:pt x="68" y="191"/>
                        <a:pt x="68" y="191"/>
                        <a:pt x="69" y="191"/>
                      </a:cubicBezTo>
                      <a:cubicBezTo>
                        <a:pt x="68" y="191"/>
                        <a:pt x="69" y="190"/>
                        <a:pt x="69" y="190"/>
                      </a:cubicBezTo>
                      <a:cubicBezTo>
                        <a:pt x="68" y="190"/>
                        <a:pt x="68" y="191"/>
                        <a:pt x="68" y="191"/>
                      </a:cubicBezTo>
                      <a:close/>
                      <a:moveTo>
                        <a:pt x="69" y="194"/>
                      </a:moveTo>
                      <a:cubicBezTo>
                        <a:pt x="70" y="195"/>
                        <a:pt x="70" y="194"/>
                        <a:pt x="71" y="194"/>
                      </a:cubicBezTo>
                      <a:cubicBezTo>
                        <a:pt x="70" y="193"/>
                        <a:pt x="71" y="193"/>
                        <a:pt x="70" y="193"/>
                      </a:cubicBezTo>
                      <a:cubicBezTo>
                        <a:pt x="70" y="193"/>
                        <a:pt x="70" y="194"/>
                        <a:pt x="69" y="194"/>
                      </a:cubicBezTo>
                      <a:close/>
                      <a:moveTo>
                        <a:pt x="64" y="195"/>
                      </a:moveTo>
                      <a:cubicBezTo>
                        <a:pt x="64" y="194"/>
                        <a:pt x="64" y="195"/>
                        <a:pt x="64" y="194"/>
                      </a:cubicBezTo>
                      <a:cubicBezTo>
                        <a:pt x="65" y="193"/>
                        <a:pt x="65" y="191"/>
                        <a:pt x="67" y="190"/>
                      </a:cubicBezTo>
                      <a:cubicBezTo>
                        <a:pt x="67" y="191"/>
                        <a:pt x="67" y="192"/>
                        <a:pt x="68" y="191"/>
                      </a:cubicBezTo>
                      <a:cubicBezTo>
                        <a:pt x="67" y="193"/>
                        <a:pt x="66" y="194"/>
                        <a:pt x="65" y="195"/>
                      </a:cubicBezTo>
                      <a:cubicBezTo>
                        <a:pt x="65" y="194"/>
                        <a:pt x="66" y="194"/>
                        <a:pt x="66" y="193"/>
                      </a:cubicBezTo>
                      <a:cubicBezTo>
                        <a:pt x="65" y="192"/>
                        <a:pt x="65" y="195"/>
                        <a:pt x="64" y="195"/>
                      </a:cubicBezTo>
                      <a:cubicBezTo>
                        <a:pt x="64" y="195"/>
                        <a:pt x="64" y="195"/>
                        <a:pt x="64" y="195"/>
                      </a:cubicBezTo>
                      <a:close/>
                      <a:moveTo>
                        <a:pt x="66" y="192"/>
                      </a:moveTo>
                      <a:cubicBezTo>
                        <a:pt x="66" y="192"/>
                        <a:pt x="68" y="192"/>
                        <a:pt x="67" y="191"/>
                      </a:cubicBezTo>
                      <a:cubicBezTo>
                        <a:pt x="67" y="192"/>
                        <a:pt x="66" y="192"/>
                        <a:pt x="66" y="192"/>
                      </a:cubicBezTo>
                      <a:close/>
                      <a:moveTo>
                        <a:pt x="68" y="196"/>
                      </a:moveTo>
                      <a:cubicBezTo>
                        <a:pt x="69" y="196"/>
                        <a:pt x="69" y="195"/>
                        <a:pt x="69" y="195"/>
                      </a:cubicBezTo>
                      <a:cubicBezTo>
                        <a:pt x="69" y="195"/>
                        <a:pt x="68" y="196"/>
                        <a:pt x="68" y="196"/>
                      </a:cubicBezTo>
                      <a:close/>
                      <a:moveTo>
                        <a:pt x="81" y="205"/>
                      </a:moveTo>
                      <a:cubicBezTo>
                        <a:pt x="81" y="206"/>
                        <a:pt x="80" y="206"/>
                        <a:pt x="80" y="207"/>
                      </a:cubicBezTo>
                      <a:cubicBezTo>
                        <a:pt x="81" y="207"/>
                        <a:pt x="81" y="206"/>
                        <a:pt x="81" y="205"/>
                      </a:cubicBezTo>
                      <a:close/>
                      <a:moveTo>
                        <a:pt x="85" y="210"/>
                      </a:moveTo>
                      <a:cubicBezTo>
                        <a:pt x="85" y="211"/>
                        <a:pt x="84" y="211"/>
                        <a:pt x="84" y="213"/>
                      </a:cubicBezTo>
                      <a:cubicBezTo>
                        <a:pt x="84" y="212"/>
                        <a:pt x="87" y="210"/>
                        <a:pt x="86" y="210"/>
                      </a:cubicBezTo>
                      <a:cubicBezTo>
                        <a:pt x="86" y="210"/>
                        <a:pt x="85" y="210"/>
                        <a:pt x="85" y="210"/>
                      </a:cubicBezTo>
                      <a:close/>
                      <a:moveTo>
                        <a:pt x="81" y="210"/>
                      </a:moveTo>
                      <a:cubicBezTo>
                        <a:pt x="82" y="210"/>
                        <a:pt x="83" y="209"/>
                        <a:pt x="83" y="207"/>
                      </a:cubicBezTo>
                      <a:cubicBezTo>
                        <a:pt x="82" y="208"/>
                        <a:pt x="81" y="209"/>
                        <a:pt x="81" y="210"/>
                      </a:cubicBezTo>
                      <a:close/>
                      <a:moveTo>
                        <a:pt x="67" y="196"/>
                      </a:moveTo>
                      <a:cubicBezTo>
                        <a:pt x="67" y="195"/>
                        <a:pt x="67" y="195"/>
                        <a:pt x="67" y="195"/>
                      </a:cubicBezTo>
                      <a:cubicBezTo>
                        <a:pt x="66" y="194"/>
                        <a:pt x="67" y="195"/>
                        <a:pt x="67" y="196"/>
                      </a:cubicBezTo>
                      <a:close/>
                      <a:moveTo>
                        <a:pt x="54" y="186"/>
                      </a:moveTo>
                      <a:cubicBezTo>
                        <a:pt x="55" y="186"/>
                        <a:pt x="55" y="186"/>
                        <a:pt x="55" y="186"/>
                      </a:cubicBezTo>
                      <a:cubicBezTo>
                        <a:pt x="55" y="186"/>
                        <a:pt x="55" y="187"/>
                        <a:pt x="55" y="187"/>
                      </a:cubicBezTo>
                      <a:cubicBezTo>
                        <a:pt x="56" y="186"/>
                        <a:pt x="55" y="186"/>
                        <a:pt x="55" y="186"/>
                      </a:cubicBezTo>
                      <a:cubicBezTo>
                        <a:pt x="55" y="185"/>
                        <a:pt x="55" y="186"/>
                        <a:pt x="54" y="186"/>
                      </a:cubicBezTo>
                      <a:cubicBezTo>
                        <a:pt x="54" y="186"/>
                        <a:pt x="54" y="186"/>
                        <a:pt x="54" y="186"/>
                      </a:cubicBezTo>
                      <a:close/>
                      <a:moveTo>
                        <a:pt x="63" y="194"/>
                      </a:moveTo>
                      <a:cubicBezTo>
                        <a:pt x="63" y="194"/>
                        <a:pt x="64" y="194"/>
                        <a:pt x="64" y="193"/>
                      </a:cubicBezTo>
                      <a:cubicBezTo>
                        <a:pt x="63" y="193"/>
                        <a:pt x="62" y="194"/>
                        <a:pt x="63" y="194"/>
                      </a:cubicBezTo>
                      <a:close/>
                      <a:moveTo>
                        <a:pt x="68" y="198"/>
                      </a:moveTo>
                      <a:cubicBezTo>
                        <a:pt x="68" y="197"/>
                        <a:pt x="68" y="197"/>
                        <a:pt x="68" y="197"/>
                      </a:cubicBezTo>
                      <a:cubicBezTo>
                        <a:pt x="68" y="197"/>
                        <a:pt x="67" y="198"/>
                        <a:pt x="68" y="198"/>
                      </a:cubicBezTo>
                      <a:close/>
                      <a:moveTo>
                        <a:pt x="68" y="200"/>
                      </a:moveTo>
                      <a:cubicBezTo>
                        <a:pt x="69" y="201"/>
                        <a:pt x="69" y="200"/>
                        <a:pt x="70" y="200"/>
                      </a:cubicBezTo>
                      <a:cubicBezTo>
                        <a:pt x="70" y="200"/>
                        <a:pt x="70" y="199"/>
                        <a:pt x="70" y="199"/>
                      </a:cubicBezTo>
                      <a:cubicBezTo>
                        <a:pt x="70" y="199"/>
                        <a:pt x="70" y="199"/>
                        <a:pt x="70" y="198"/>
                      </a:cubicBezTo>
                      <a:cubicBezTo>
                        <a:pt x="69" y="199"/>
                        <a:pt x="69" y="200"/>
                        <a:pt x="68" y="200"/>
                      </a:cubicBezTo>
                      <a:close/>
                      <a:moveTo>
                        <a:pt x="53" y="186"/>
                      </a:moveTo>
                      <a:cubicBezTo>
                        <a:pt x="53" y="185"/>
                        <a:pt x="54" y="185"/>
                        <a:pt x="53" y="184"/>
                      </a:cubicBezTo>
                      <a:cubicBezTo>
                        <a:pt x="53" y="184"/>
                        <a:pt x="53" y="185"/>
                        <a:pt x="53" y="186"/>
                      </a:cubicBezTo>
                      <a:close/>
                      <a:moveTo>
                        <a:pt x="66" y="197"/>
                      </a:moveTo>
                      <a:cubicBezTo>
                        <a:pt x="67" y="196"/>
                        <a:pt x="66" y="197"/>
                        <a:pt x="66" y="196"/>
                      </a:cubicBezTo>
                      <a:cubicBezTo>
                        <a:pt x="66" y="196"/>
                        <a:pt x="66" y="197"/>
                        <a:pt x="66" y="197"/>
                      </a:cubicBezTo>
                      <a:close/>
                      <a:moveTo>
                        <a:pt x="71" y="202"/>
                      </a:moveTo>
                      <a:cubicBezTo>
                        <a:pt x="71" y="202"/>
                        <a:pt x="72" y="202"/>
                        <a:pt x="72" y="201"/>
                      </a:cubicBezTo>
                      <a:cubicBezTo>
                        <a:pt x="71" y="201"/>
                        <a:pt x="70" y="202"/>
                        <a:pt x="71" y="202"/>
                      </a:cubicBezTo>
                      <a:close/>
                      <a:moveTo>
                        <a:pt x="60" y="193"/>
                      </a:moveTo>
                      <a:cubicBezTo>
                        <a:pt x="61" y="193"/>
                        <a:pt x="61" y="193"/>
                        <a:pt x="61" y="194"/>
                      </a:cubicBezTo>
                      <a:cubicBezTo>
                        <a:pt x="61" y="193"/>
                        <a:pt x="61" y="194"/>
                        <a:pt x="61" y="194"/>
                      </a:cubicBezTo>
                      <a:cubicBezTo>
                        <a:pt x="61" y="194"/>
                        <a:pt x="62" y="193"/>
                        <a:pt x="61" y="193"/>
                      </a:cubicBezTo>
                      <a:cubicBezTo>
                        <a:pt x="61" y="193"/>
                        <a:pt x="61" y="193"/>
                        <a:pt x="60" y="193"/>
                      </a:cubicBezTo>
                      <a:close/>
                      <a:moveTo>
                        <a:pt x="54" y="191"/>
                      </a:moveTo>
                      <a:cubicBezTo>
                        <a:pt x="55" y="191"/>
                        <a:pt x="56" y="190"/>
                        <a:pt x="56" y="189"/>
                      </a:cubicBezTo>
                      <a:cubicBezTo>
                        <a:pt x="55" y="189"/>
                        <a:pt x="54" y="190"/>
                        <a:pt x="54" y="191"/>
                      </a:cubicBezTo>
                      <a:close/>
                      <a:moveTo>
                        <a:pt x="76" y="210"/>
                      </a:moveTo>
                      <a:cubicBezTo>
                        <a:pt x="77" y="209"/>
                        <a:pt x="78" y="209"/>
                        <a:pt x="78" y="208"/>
                      </a:cubicBezTo>
                      <a:cubicBezTo>
                        <a:pt x="78" y="208"/>
                        <a:pt x="76" y="210"/>
                        <a:pt x="76" y="210"/>
                      </a:cubicBezTo>
                      <a:close/>
                      <a:moveTo>
                        <a:pt x="75" y="208"/>
                      </a:moveTo>
                      <a:cubicBezTo>
                        <a:pt x="75" y="208"/>
                        <a:pt x="75" y="208"/>
                        <a:pt x="75" y="208"/>
                      </a:cubicBezTo>
                      <a:cubicBezTo>
                        <a:pt x="75" y="208"/>
                        <a:pt x="75" y="207"/>
                        <a:pt x="75" y="207"/>
                      </a:cubicBezTo>
                      <a:cubicBezTo>
                        <a:pt x="75" y="207"/>
                        <a:pt x="75" y="207"/>
                        <a:pt x="75" y="207"/>
                      </a:cubicBezTo>
                      <a:cubicBezTo>
                        <a:pt x="74" y="207"/>
                        <a:pt x="75" y="207"/>
                        <a:pt x="74" y="208"/>
                      </a:cubicBezTo>
                      <a:lnTo>
                        <a:pt x="75" y="208"/>
                      </a:lnTo>
                      <a:close/>
                      <a:moveTo>
                        <a:pt x="74" y="206"/>
                      </a:moveTo>
                      <a:cubicBezTo>
                        <a:pt x="73" y="207"/>
                        <a:pt x="73" y="205"/>
                        <a:pt x="73" y="206"/>
                      </a:cubicBezTo>
                      <a:cubicBezTo>
                        <a:pt x="73" y="206"/>
                        <a:pt x="72" y="207"/>
                        <a:pt x="73" y="207"/>
                      </a:cubicBezTo>
                      <a:cubicBezTo>
                        <a:pt x="73" y="207"/>
                        <a:pt x="73" y="207"/>
                        <a:pt x="73" y="207"/>
                      </a:cubicBezTo>
                      <a:cubicBezTo>
                        <a:pt x="73" y="207"/>
                        <a:pt x="73" y="207"/>
                        <a:pt x="73" y="207"/>
                      </a:cubicBezTo>
                      <a:cubicBezTo>
                        <a:pt x="74" y="207"/>
                        <a:pt x="74" y="206"/>
                        <a:pt x="74" y="206"/>
                      </a:cubicBezTo>
                      <a:close/>
                      <a:moveTo>
                        <a:pt x="50" y="189"/>
                      </a:moveTo>
                      <a:cubicBezTo>
                        <a:pt x="51" y="190"/>
                        <a:pt x="52" y="189"/>
                        <a:pt x="51" y="188"/>
                      </a:cubicBezTo>
                      <a:cubicBezTo>
                        <a:pt x="51" y="189"/>
                        <a:pt x="51" y="189"/>
                        <a:pt x="50" y="189"/>
                      </a:cubicBezTo>
                      <a:close/>
                      <a:moveTo>
                        <a:pt x="53" y="192"/>
                      </a:moveTo>
                      <a:cubicBezTo>
                        <a:pt x="54" y="193"/>
                        <a:pt x="54" y="192"/>
                        <a:pt x="54" y="192"/>
                      </a:cubicBezTo>
                      <a:cubicBezTo>
                        <a:pt x="54" y="192"/>
                        <a:pt x="54" y="191"/>
                        <a:pt x="54" y="191"/>
                      </a:cubicBezTo>
                      <a:lnTo>
                        <a:pt x="53" y="192"/>
                      </a:lnTo>
                      <a:close/>
                      <a:moveTo>
                        <a:pt x="73" y="209"/>
                      </a:moveTo>
                      <a:cubicBezTo>
                        <a:pt x="73" y="209"/>
                        <a:pt x="73" y="210"/>
                        <a:pt x="73" y="209"/>
                      </a:cubicBezTo>
                      <a:cubicBezTo>
                        <a:pt x="73" y="209"/>
                        <a:pt x="74" y="210"/>
                        <a:pt x="74" y="209"/>
                      </a:cubicBezTo>
                      <a:cubicBezTo>
                        <a:pt x="74" y="209"/>
                        <a:pt x="74" y="208"/>
                        <a:pt x="74" y="208"/>
                      </a:cubicBezTo>
                      <a:cubicBezTo>
                        <a:pt x="73" y="209"/>
                        <a:pt x="73" y="208"/>
                        <a:pt x="73" y="208"/>
                      </a:cubicBezTo>
                      <a:cubicBezTo>
                        <a:pt x="73" y="208"/>
                        <a:pt x="73" y="209"/>
                        <a:pt x="73" y="209"/>
                      </a:cubicBezTo>
                      <a:cubicBezTo>
                        <a:pt x="73" y="209"/>
                        <a:pt x="73" y="209"/>
                        <a:pt x="73" y="209"/>
                      </a:cubicBezTo>
                      <a:close/>
                      <a:moveTo>
                        <a:pt x="49" y="190"/>
                      </a:moveTo>
                      <a:cubicBezTo>
                        <a:pt x="49" y="190"/>
                        <a:pt x="50" y="189"/>
                        <a:pt x="50" y="189"/>
                      </a:cubicBezTo>
                      <a:cubicBezTo>
                        <a:pt x="50" y="189"/>
                        <a:pt x="49" y="190"/>
                        <a:pt x="49" y="190"/>
                      </a:cubicBezTo>
                      <a:close/>
                      <a:moveTo>
                        <a:pt x="52" y="194"/>
                      </a:moveTo>
                      <a:cubicBezTo>
                        <a:pt x="53" y="194"/>
                        <a:pt x="54" y="193"/>
                        <a:pt x="53" y="192"/>
                      </a:cubicBezTo>
                      <a:cubicBezTo>
                        <a:pt x="53" y="193"/>
                        <a:pt x="52" y="193"/>
                        <a:pt x="52" y="194"/>
                      </a:cubicBezTo>
                      <a:close/>
                      <a:moveTo>
                        <a:pt x="66" y="205"/>
                      </a:moveTo>
                      <a:cubicBezTo>
                        <a:pt x="66" y="205"/>
                        <a:pt x="67" y="204"/>
                        <a:pt x="67" y="204"/>
                      </a:cubicBezTo>
                      <a:cubicBezTo>
                        <a:pt x="67" y="204"/>
                        <a:pt x="67" y="204"/>
                        <a:pt x="67" y="204"/>
                      </a:cubicBezTo>
                      <a:cubicBezTo>
                        <a:pt x="67" y="204"/>
                        <a:pt x="66" y="205"/>
                        <a:pt x="66" y="205"/>
                      </a:cubicBezTo>
                      <a:close/>
                      <a:moveTo>
                        <a:pt x="58" y="198"/>
                      </a:moveTo>
                      <a:cubicBezTo>
                        <a:pt x="57" y="198"/>
                        <a:pt x="57" y="197"/>
                        <a:pt x="57" y="197"/>
                      </a:cubicBezTo>
                      <a:cubicBezTo>
                        <a:pt x="56" y="197"/>
                        <a:pt x="57" y="198"/>
                        <a:pt x="58" y="198"/>
                      </a:cubicBezTo>
                      <a:close/>
                      <a:moveTo>
                        <a:pt x="50" y="197"/>
                      </a:moveTo>
                      <a:cubicBezTo>
                        <a:pt x="51" y="196"/>
                        <a:pt x="51" y="195"/>
                        <a:pt x="52" y="195"/>
                      </a:cubicBezTo>
                      <a:cubicBezTo>
                        <a:pt x="52" y="194"/>
                        <a:pt x="52" y="194"/>
                        <a:pt x="52" y="194"/>
                      </a:cubicBezTo>
                      <a:cubicBezTo>
                        <a:pt x="51" y="195"/>
                        <a:pt x="50" y="196"/>
                        <a:pt x="50" y="197"/>
                      </a:cubicBezTo>
                      <a:close/>
                      <a:moveTo>
                        <a:pt x="79" y="218"/>
                      </a:moveTo>
                      <a:cubicBezTo>
                        <a:pt x="80" y="219"/>
                        <a:pt x="80" y="218"/>
                        <a:pt x="80" y="218"/>
                      </a:cubicBezTo>
                      <a:cubicBezTo>
                        <a:pt x="80" y="218"/>
                        <a:pt x="80" y="218"/>
                        <a:pt x="79" y="218"/>
                      </a:cubicBezTo>
                      <a:close/>
                      <a:moveTo>
                        <a:pt x="45" y="192"/>
                      </a:moveTo>
                      <a:cubicBezTo>
                        <a:pt x="45" y="192"/>
                        <a:pt x="47" y="192"/>
                        <a:pt x="46" y="191"/>
                      </a:cubicBezTo>
                      <a:cubicBezTo>
                        <a:pt x="46" y="192"/>
                        <a:pt x="45" y="191"/>
                        <a:pt x="45" y="192"/>
                      </a:cubicBezTo>
                      <a:close/>
                      <a:moveTo>
                        <a:pt x="42" y="196"/>
                      </a:moveTo>
                      <a:cubicBezTo>
                        <a:pt x="44" y="196"/>
                        <a:pt x="43" y="194"/>
                        <a:pt x="45" y="193"/>
                      </a:cubicBezTo>
                      <a:cubicBezTo>
                        <a:pt x="44" y="193"/>
                        <a:pt x="44" y="193"/>
                        <a:pt x="44" y="193"/>
                      </a:cubicBezTo>
                      <a:cubicBezTo>
                        <a:pt x="44" y="194"/>
                        <a:pt x="42" y="194"/>
                        <a:pt x="42" y="196"/>
                      </a:cubicBezTo>
                      <a:close/>
                      <a:moveTo>
                        <a:pt x="49" y="199"/>
                      </a:moveTo>
                      <a:cubicBezTo>
                        <a:pt x="49" y="198"/>
                        <a:pt x="50" y="198"/>
                        <a:pt x="49" y="197"/>
                      </a:cubicBezTo>
                      <a:cubicBezTo>
                        <a:pt x="49" y="198"/>
                        <a:pt x="48" y="198"/>
                        <a:pt x="49" y="199"/>
                      </a:cubicBezTo>
                      <a:close/>
                      <a:moveTo>
                        <a:pt x="67" y="214"/>
                      </a:moveTo>
                      <a:cubicBezTo>
                        <a:pt x="67" y="214"/>
                        <a:pt x="66" y="215"/>
                        <a:pt x="67" y="215"/>
                      </a:cubicBezTo>
                      <a:cubicBezTo>
                        <a:pt x="66" y="214"/>
                        <a:pt x="68" y="214"/>
                        <a:pt x="68" y="214"/>
                      </a:cubicBezTo>
                      <a:cubicBezTo>
                        <a:pt x="67" y="214"/>
                        <a:pt x="67" y="214"/>
                        <a:pt x="67" y="214"/>
                      </a:cubicBezTo>
                      <a:close/>
                      <a:moveTo>
                        <a:pt x="72" y="224"/>
                      </a:moveTo>
                      <a:cubicBezTo>
                        <a:pt x="72" y="224"/>
                        <a:pt x="74" y="222"/>
                        <a:pt x="74" y="221"/>
                      </a:cubicBezTo>
                      <a:cubicBezTo>
                        <a:pt x="74" y="222"/>
                        <a:pt x="72" y="224"/>
                        <a:pt x="72" y="224"/>
                      </a:cubicBezTo>
                      <a:close/>
                      <a:moveTo>
                        <a:pt x="59" y="212"/>
                      </a:moveTo>
                      <a:cubicBezTo>
                        <a:pt x="59" y="211"/>
                        <a:pt x="61" y="211"/>
                        <a:pt x="61" y="211"/>
                      </a:cubicBezTo>
                      <a:cubicBezTo>
                        <a:pt x="60" y="211"/>
                        <a:pt x="59" y="211"/>
                        <a:pt x="59" y="212"/>
                      </a:cubicBezTo>
                      <a:close/>
                      <a:moveTo>
                        <a:pt x="71" y="219"/>
                      </a:moveTo>
                      <a:cubicBezTo>
                        <a:pt x="71" y="219"/>
                        <a:pt x="70" y="219"/>
                        <a:pt x="70" y="218"/>
                      </a:cubicBezTo>
                      <a:cubicBezTo>
                        <a:pt x="70" y="219"/>
                        <a:pt x="70" y="219"/>
                        <a:pt x="71" y="219"/>
                      </a:cubicBezTo>
                      <a:close/>
                      <a:moveTo>
                        <a:pt x="41" y="197"/>
                      </a:moveTo>
                      <a:cubicBezTo>
                        <a:pt x="42" y="198"/>
                        <a:pt x="42" y="197"/>
                        <a:pt x="42" y="196"/>
                      </a:cubicBezTo>
                      <a:cubicBezTo>
                        <a:pt x="42" y="196"/>
                        <a:pt x="42" y="196"/>
                        <a:pt x="41" y="197"/>
                      </a:cubicBezTo>
                      <a:close/>
                      <a:moveTo>
                        <a:pt x="57" y="214"/>
                      </a:moveTo>
                      <a:cubicBezTo>
                        <a:pt x="57" y="214"/>
                        <a:pt x="57" y="214"/>
                        <a:pt x="57" y="215"/>
                      </a:cubicBezTo>
                      <a:cubicBezTo>
                        <a:pt x="58" y="214"/>
                        <a:pt x="58" y="214"/>
                        <a:pt x="58" y="213"/>
                      </a:cubicBezTo>
                      <a:cubicBezTo>
                        <a:pt x="58" y="214"/>
                        <a:pt x="58" y="214"/>
                        <a:pt x="57" y="214"/>
                      </a:cubicBezTo>
                      <a:close/>
                      <a:moveTo>
                        <a:pt x="62" y="219"/>
                      </a:moveTo>
                      <a:cubicBezTo>
                        <a:pt x="62" y="218"/>
                        <a:pt x="62" y="218"/>
                        <a:pt x="62" y="218"/>
                      </a:cubicBezTo>
                      <a:cubicBezTo>
                        <a:pt x="61" y="218"/>
                        <a:pt x="61" y="218"/>
                        <a:pt x="62" y="219"/>
                      </a:cubicBezTo>
                      <a:close/>
                      <a:moveTo>
                        <a:pt x="62" y="219"/>
                      </a:moveTo>
                      <a:cubicBezTo>
                        <a:pt x="62" y="220"/>
                        <a:pt x="63" y="220"/>
                        <a:pt x="63" y="220"/>
                      </a:cubicBezTo>
                      <a:cubicBezTo>
                        <a:pt x="63" y="220"/>
                        <a:pt x="62" y="219"/>
                        <a:pt x="62" y="219"/>
                      </a:cubicBezTo>
                      <a:close/>
                      <a:moveTo>
                        <a:pt x="43" y="206"/>
                      </a:moveTo>
                      <a:cubicBezTo>
                        <a:pt x="43" y="205"/>
                        <a:pt x="44" y="204"/>
                        <a:pt x="43" y="204"/>
                      </a:cubicBezTo>
                      <a:cubicBezTo>
                        <a:pt x="42" y="205"/>
                        <a:pt x="42" y="205"/>
                        <a:pt x="43" y="206"/>
                      </a:cubicBezTo>
                      <a:close/>
                      <a:moveTo>
                        <a:pt x="59" y="218"/>
                      </a:moveTo>
                      <a:cubicBezTo>
                        <a:pt x="60" y="219"/>
                        <a:pt x="60" y="218"/>
                        <a:pt x="60" y="217"/>
                      </a:cubicBezTo>
                      <a:cubicBezTo>
                        <a:pt x="60" y="217"/>
                        <a:pt x="59" y="218"/>
                        <a:pt x="59" y="218"/>
                      </a:cubicBezTo>
                      <a:close/>
                      <a:moveTo>
                        <a:pt x="57" y="218"/>
                      </a:moveTo>
                      <a:cubicBezTo>
                        <a:pt x="57" y="217"/>
                        <a:pt x="58" y="217"/>
                        <a:pt x="58" y="216"/>
                      </a:cubicBezTo>
                      <a:cubicBezTo>
                        <a:pt x="58" y="216"/>
                        <a:pt x="57" y="217"/>
                        <a:pt x="57" y="218"/>
                      </a:cubicBezTo>
                      <a:close/>
                      <a:moveTo>
                        <a:pt x="64" y="226"/>
                      </a:moveTo>
                      <a:cubicBezTo>
                        <a:pt x="65" y="225"/>
                        <a:pt x="66" y="225"/>
                        <a:pt x="66" y="224"/>
                      </a:cubicBezTo>
                      <a:cubicBezTo>
                        <a:pt x="66" y="224"/>
                        <a:pt x="66" y="224"/>
                        <a:pt x="66" y="223"/>
                      </a:cubicBezTo>
                      <a:cubicBezTo>
                        <a:pt x="65" y="224"/>
                        <a:pt x="64" y="225"/>
                        <a:pt x="64" y="226"/>
                      </a:cubicBezTo>
                      <a:close/>
                      <a:moveTo>
                        <a:pt x="49" y="214"/>
                      </a:moveTo>
                      <a:cubicBezTo>
                        <a:pt x="50" y="214"/>
                        <a:pt x="51" y="213"/>
                        <a:pt x="51" y="212"/>
                      </a:cubicBezTo>
                      <a:cubicBezTo>
                        <a:pt x="50" y="213"/>
                        <a:pt x="49" y="213"/>
                        <a:pt x="49" y="214"/>
                      </a:cubicBezTo>
                      <a:close/>
                      <a:moveTo>
                        <a:pt x="57" y="221"/>
                      </a:moveTo>
                      <a:cubicBezTo>
                        <a:pt x="58" y="220"/>
                        <a:pt x="59" y="220"/>
                        <a:pt x="59" y="219"/>
                      </a:cubicBezTo>
                      <a:cubicBezTo>
                        <a:pt x="58" y="219"/>
                        <a:pt x="56" y="220"/>
                        <a:pt x="57" y="221"/>
                      </a:cubicBezTo>
                      <a:close/>
                      <a:moveTo>
                        <a:pt x="41" y="208"/>
                      </a:moveTo>
                      <a:cubicBezTo>
                        <a:pt x="41" y="208"/>
                        <a:pt x="41" y="207"/>
                        <a:pt x="41" y="207"/>
                      </a:cubicBezTo>
                      <a:cubicBezTo>
                        <a:pt x="41" y="207"/>
                        <a:pt x="40" y="208"/>
                        <a:pt x="41" y="208"/>
                      </a:cubicBezTo>
                      <a:close/>
                      <a:moveTo>
                        <a:pt x="62" y="226"/>
                      </a:moveTo>
                      <a:cubicBezTo>
                        <a:pt x="62" y="225"/>
                        <a:pt x="63" y="225"/>
                        <a:pt x="62" y="224"/>
                      </a:cubicBezTo>
                      <a:cubicBezTo>
                        <a:pt x="62" y="225"/>
                        <a:pt x="61" y="225"/>
                        <a:pt x="62" y="226"/>
                      </a:cubicBezTo>
                      <a:close/>
                      <a:moveTo>
                        <a:pt x="53" y="219"/>
                      </a:moveTo>
                      <a:cubicBezTo>
                        <a:pt x="54" y="219"/>
                        <a:pt x="54" y="220"/>
                        <a:pt x="55" y="219"/>
                      </a:cubicBezTo>
                      <a:cubicBezTo>
                        <a:pt x="54" y="219"/>
                        <a:pt x="54" y="218"/>
                        <a:pt x="53" y="219"/>
                      </a:cubicBezTo>
                      <a:close/>
                      <a:moveTo>
                        <a:pt x="68" y="232"/>
                      </a:moveTo>
                      <a:cubicBezTo>
                        <a:pt x="69" y="233"/>
                        <a:pt x="70" y="231"/>
                        <a:pt x="69" y="231"/>
                      </a:cubicBezTo>
                      <a:cubicBezTo>
                        <a:pt x="69" y="231"/>
                        <a:pt x="69" y="232"/>
                        <a:pt x="68" y="232"/>
                      </a:cubicBezTo>
                      <a:close/>
                      <a:moveTo>
                        <a:pt x="55" y="224"/>
                      </a:moveTo>
                      <a:cubicBezTo>
                        <a:pt x="56" y="223"/>
                        <a:pt x="57" y="222"/>
                        <a:pt x="57" y="221"/>
                      </a:cubicBezTo>
                      <a:cubicBezTo>
                        <a:pt x="56" y="222"/>
                        <a:pt x="56" y="223"/>
                        <a:pt x="55" y="224"/>
                      </a:cubicBezTo>
                      <a:close/>
                      <a:moveTo>
                        <a:pt x="62" y="228"/>
                      </a:moveTo>
                      <a:cubicBezTo>
                        <a:pt x="63" y="228"/>
                        <a:pt x="63" y="228"/>
                        <a:pt x="64" y="228"/>
                      </a:cubicBezTo>
                      <a:cubicBezTo>
                        <a:pt x="63" y="227"/>
                        <a:pt x="64" y="227"/>
                        <a:pt x="63" y="226"/>
                      </a:cubicBezTo>
                      <a:cubicBezTo>
                        <a:pt x="63" y="227"/>
                        <a:pt x="62" y="228"/>
                        <a:pt x="62" y="228"/>
                      </a:cubicBezTo>
                      <a:close/>
                      <a:moveTo>
                        <a:pt x="53" y="220"/>
                      </a:moveTo>
                      <a:cubicBezTo>
                        <a:pt x="53" y="220"/>
                        <a:pt x="54" y="219"/>
                        <a:pt x="53" y="219"/>
                      </a:cubicBezTo>
                      <a:cubicBezTo>
                        <a:pt x="52" y="221"/>
                        <a:pt x="51" y="222"/>
                        <a:pt x="53" y="220"/>
                      </a:cubicBezTo>
                      <a:close/>
                      <a:moveTo>
                        <a:pt x="47" y="216"/>
                      </a:moveTo>
                      <a:cubicBezTo>
                        <a:pt x="47" y="217"/>
                        <a:pt x="46" y="217"/>
                        <a:pt x="47" y="218"/>
                      </a:cubicBezTo>
                      <a:cubicBezTo>
                        <a:pt x="47" y="217"/>
                        <a:pt x="47" y="217"/>
                        <a:pt x="48" y="217"/>
                      </a:cubicBezTo>
                      <a:cubicBezTo>
                        <a:pt x="48" y="216"/>
                        <a:pt x="48" y="216"/>
                        <a:pt x="47" y="216"/>
                      </a:cubicBezTo>
                      <a:close/>
                      <a:moveTo>
                        <a:pt x="59" y="227"/>
                      </a:moveTo>
                      <a:cubicBezTo>
                        <a:pt x="59" y="227"/>
                        <a:pt x="59" y="227"/>
                        <a:pt x="59" y="228"/>
                      </a:cubicBezTo>
                      <a:cubicBezTo>
                        <a:pt x="59" y="227"/>
                        <a:pt x="60" y="227"/>
                        <a:pt x="60" y="226"/>
                      </a:cubicBezTo>
                      <a:cubicBezTo>
                        <a:pt x="60" y="227"/>
                        <a:pt x="59" y="226"/>
                        <a:pt x="59" y="227"/>
                      </a:cubicBezTo>
                      <a:close/>
                      <a:moveTo>
                        <a:pt x="57" y="227"/>
                      </a:moveTo>
                      <a:cubicBezTo>
                        <a:pt x="57" y="227"/>
                        <a:pt x="59" y="226"/>
                        <a:pt x="58" y="226"/>
                      </a:cubicBezTo>
                      <a:cubicBezTo>
                        <a:pt x="58" y="226"/>
                        <a:pt x="57" y="226"/>
                        <a:pt x="57" y="227"/>
                      </a:cubicBezTo>
                      <a:close/>
                      <a:moveTo>
                        <a:pt x="51" y="223"/>
                      </a:moveTo>
                      <a:cubicBezTo>
                        <a:pt x="51" y="222"/>
                        <a:pt x="52" y="222"/>
                        <a:pt x="52" y="221"/>
                      </a:cubicBezTo>
                      <a:cubicBezTo>
                        <a:pt x="51" y="222"/>
                        <a:pt x="51" y="222"/>
                        <a:pt x="51" y="223"/>
                      </a:cubicBezTo>
                      <a:close/>
                      <a:moveTo>
                        <a:pt x="33" y="211"/>
                      </a:moveTo>
                      <a:cubicBezTo>
                        <a:pt x="34" y="212"/>
                        <a:pt x="35" y="210"/>
                        <a:pt x="35" y="209"/>
                      </a:cubicBezTo>
                      <a:cubicBezTo>
                        <a:pt x="34" y="210"/>
                        <a:pt x="34" y="211"/>
                        <a:pt x="33" y="211"/>
                      </a:cubicBezTo>
                      <a:close/>
                      <a:moveTo>
                        <a:pt x="40" y="214"/>
                      </a:moveTo>
                      <a:cubicBezTo>
                        <a:pt x="40" y="214"/>
                        <a:pt x="41" y="214"/>
                        <a:pt x="40" y="213"/>
                      </a:cubicBezTo>
                      <a:cubicBezTo>
                        <a:pt x="40" y="213"/>
                        <a:pt x="39" y="214"/>
                        <a:pt x="40" y="214"/>
                      </a:cubicBezTo>
                      <a:close/>
                      <a:moveTo>
                        <a:pt x="35" y="215"/>
                      </a:moveTo>
                      <a:cubicBezTo>
                        <a:pt x="36" y="215"/>
                        <a:pt x="37" y="214"/>
                        <a:pt x="37" y="213"/>
                      </a:cubicBezTo>
                      <a:cubicBezTo>
                        <a:pt x="36" y="214"/>
                        <a:pt x="35" y="215"/>
                        <a:pt x="35" y="215"/>
                      </a:cubicBezTo>
                      <a:close/>
                      <a:moveTo>
                        <a:pt x="48" y="223"/>
                      </a:moveTo>
                      <a:cubicBezTo>
                        <a:pt x="49" y="223"/>
                        <a:pt x="49" y="222"/>
                        <a:pt x="48" y="222"/>
                      </a:cubicBezTo>
                      <a:cubicBezTo>
                        <a:pt x="48" y="222"/>
                        <a:pt x="48" y="223"/>
                        <a:pt x="48" y="223"/>
                      </a:cubicBezTo>
                      <a:close/>
                      <a:moveTo>
                        <a:pt x="38" y="217"/>
                      </a:moveTo>
                      <a:cubicBezTo>
                        <a:pt x="38" y="217"/>
                        <a:pt x="39" y="216"/>
                        <a:pt x="39" y="215"/>
                      </a:cubicBezTo>
                      <a:lnTo>
                        <a:pt x="38" y="217"/>
                      </a:lnTo>
                      <a:close/>
                      <a:moveTo>
                        <a:pt x="43" y="223"/>
                      </a:moveTo>
                      <a:cubicBezTo>
                        <a:pt x="43" y="223"/>
                        <a:pt x="45" y="222"/>
                        <a:pt x="44" y="221"/>
                      </a:cubicBezTo>
                      <a:cubicBezTo>
                        <a:pt x="44" y="222"/>
                        <a:pt x="42" y="223"/>
                        <a:pt x="43" y="223"/>
                      </a:cubicBezTo>
                      <a:close/>
                      <a:moveTo>
                        <a:pt x="62" y="237"/>
                      </a:moveTo>
                      <a:cubicBezTo>
                        <a:pt x="62" y="237"/>
                        <a:pt x="63" y="236"/>
                        <a:pt x="62" y="235"/>
                      </a:cubicBezTo>
                      <a:cubicBezTo>
                        <a:pt x="62" y="236"/>
                        <a:pt x="61" y="237"/>
                        <a:pt x="62" y="237"/>
                      </a:cubicBezTo>
                      <a:close/>
                      <a:moveTo>
                        <a:pt x="30" y="213"/>
                      </a:moveTo>
                      <a:cubicBezTo>
                        <a:pt x="30" y="212"/>
                        <a:pt x="31" y="212"/>
                        <a:pt x="30" y="211"/>
                      </a:cubicBezTo>
                      <a:cubicBezTo>
                        <a:pt x="30" y="212"/>
                        <a:pt x="29" y="212"/>
                        <a:pt x="30" y="213"/>
                      </a:cubicBezTo>
                      <a:close/>
                      <a:moveTo>
                        <a:pt x="49" y="228"/>
                      </a:moveTo>
                      <a:cubicBezTo>
                        <a:pt x="50" y="229"/>
                        <a:pt x="50" y="227"/>
                        <a:pt x="50" y="228"/>
                      </a:cubicBezTo>
                      <a:cubicBezTo>
                        <a:pt x="51" y="227"/>
                        <a:pt x="51" y="227"/>
                        <a:pt x="51" y="227"/>
                      </a:cubicBezTo>
                      <a:cubicBezTo>
                        <a:pt x="51" y="227"/>
                        <a:pt x="51" y="227"/>
                        <a:pt x="51" y="227"/>
                      </a:cubicBezTo>
                      <a:cubicBezTo>
                        <a:pt x="50" y="228"/>
                        <a:pt x="49" y="227"/>
                        <a:pt x="49" y="228"/>
                      </a:cubicBezTo>
                      <a:close/>
                      <a:moveTo>
                        <a:pt x="44" y="225"/>
                      </a:moveTo>
                      <a:cubicBezTo>
                        <a:pt x="44" y="224"/>
                        <a:pt x="45" y="224"/>
                        <a:pt x="44" y="223"/>
                      </a:cubicBezTo>
                      <a:cubicBezTo>
                        <a:pt x="44" y="224"/>
                        <a:pt x="44" y="224"/>
                        <a:pt x="44" y="225"/>
                      </a:cubicBezTo>
                      <a:close/>
                      <a:moveTo>
                        <a:pt x="64" y="238"/>
                      </a:moveTo>
                      <a:cubicBezTo>
                        <a:pt x="63" y="238"/>
                        <a:pt x="63" y="239"/>
                        <a:pt x="63" y="239"/>
                      </a:cubicBezTo>
                      <a:cubicBezTo>
                        <a:pt x="64" y="239"/>
                        <a:pt x="64" y="239"/>
                        <a:pt x="64" y="238"/>
                      </a:cubicBezTo>
                      <a:close/>
                      <a:moveTo>
                        <a:pt x="29" y="217"/>
                      </a:moveTo>
                      <a:cubicBezTo>
                        <a:pt x="30" y="217"/>
                        <a:pt x="30" y="216"/>
                        <a:pt x="30" y="215"/>
                      </a:cubicBezTo>
                      <a:cubicBezTo>
                        <a:pt x="30" y="216"/>
                        <a:pt x="29" y="216"/>
                        <a:pt x="29" y="217"/>
                      </a:cubicBezTo>
                      <a:close/>
                      <a:moveTo>
                        <a:pt x="55" y="237"/>
                      </a:moveTo>
                      <a:cubicBezTo>
                        <a:pt x="55" y="236"/>
                        <a:pt x="56" y="236"/>
                        <a:pt x="56" y="235"/>
                      </a:cubicBezTo>
                      <a:cubicBezTo>
                        <a:pt x="55" y="235"/>
                        <a:pt x="55" y="236"/>
                        <a:pt x="55" y="237"/>
                      </a:cubicBezTo>
                      <a:close/>
                      <a:moveTo>
                        <a:pt x="47" y="231"/>
                      </a:moveTo>
                      <a:cubicBezTo>
                        <a:pt x="47" y="232"/>
                        <a:pt x="48" y="230"/>
                        <a:pt x="48" y="230"/>
                      </a:cubicBezTo>
                      <a:cubicBezTo>
                        <a:pt x="47" y="230"/>
                        <a:pt x="47" y="230"/>
                        <a:pt x="47" y="231"/>
                      </a:cubicBezTo>
                      <a:close/>
                      <a:moveTo>
                        <a:pt x="61" y="240"/>
                      </a:moveTo>
                      <a:cubicBezTo>
                        <a:pt x="62" y="240"/>
                        <a:pt x="61" y="240"/>
                        <a:pt x="61" y="239"/>
                      </a:cubicBezTo>
                      <a:cubicBezTo>
                        <a:pt x="61" y="240"/>
                        <a:pt x="61" y="240"/>
                        <a:pt x="61" y="240"/>
                      </a:cubicBezTo>
                      <a:close/>
                      <a:moveTo>
                        <a:pt x="34" y="223"/>
                      </a:moveTo>
                      <a:cubicBezTo>
                        <a:pt x="34" y="222"/>
                        <a:pt x="35" y="222"/>
                        <a:pt x="35" y="221"/>
                      </a:cubicBezTo>
                      <a:cubicBezTo>
                        <a:pt x="34" y="221"/>
                        <a:pt x="33" y="222"/>
                        <a:pt x="34" y="223"/>
                      </a:cubicBezTo>
                      <a:close/>
                      <a:moveTo>
                        <a:pt x="26" y="217"/>
                      </a:moveTo>
                      <a:cubicBezTo>
                        <a:pt x="26" y="217"/>
                        <a:pt x="27" y="217"/>
                        <a:pt x="26" y="216"/>
                      </a:cubicBezTo>
                      <a:cubicBezTo>
                        <a:pt x="26" y="217"/>
                        <a:pt x="26" y="217"/>
                        <a:pt x="26" y="217"/>
                      </a:cubicBezTo>
                      <a:close/>
                      <a:moveTo>
                        <a:pt x="32" y="222"/>
                      </a:moveTo>
                      <a:cubicBezTo>
                        <a:pt x="33" y="222"/>
                        <a:pt x="33" y="222"/>
                        <a:pt x="33" y="221"/>
                      </a:cubicBezTo>
                      <a:cubicBezTo>
                        <a:pt x="32" y="221"/>
                        <a:pt x="32" y="222"/>
                        <a:pt x="32" y="222"/>
                      </a:cubicBezTo>
                      <a:close/>
                      <a:moveTo>
                        <a:pt x="27" y="218"/>
                      </a:moveTo>
                      <a:cubicBezTo>
                        <a:pt x="27" y="219"/>
                        <a:pt x="26" y="220"/>
                        <a:pt x="27" y="221"/>
                      </a:cubicBezTo>
                      <a:cubicBezTo>
                        <a:pt x="27" y="220"/>
                        <a:pt x="27" y="220"/>
                        <a:pt x="28" y="219"/>
                      </a:cubicBezTo>
                      <a:cubicBezTo>
                        <a:pt x="28" y="219"/>
                        <a:pt x="28" y="218"/>
                        <a:pt x="27" y="218"/>
                      </a:cubicBezTo>
                      <a:close/>
                      <a:moveTo>
                        <a:pt x="32" y="225"/>
                      </a:moveTo>
                      <a:cubicBezTo>
                        <a:pt x="33" y="224"/>
                        <a:pt x="33" y="224"/>
                        <a:pt x="34" y="223"/>
                      </a:cubicBezTo>
                      <a:cubicBezTo>
                        <a:pt x="33" y="223"/>
                        <a:pt x="33" y="223"/>
                        <a:pt x="33" y="223"/>
                      </a:cubicBezTo>
                      <a:cubicBezTo>
                        <a:pt x="32" y="223"/>
                        <a:pt x="32" y="224"/>
                        <a:pt x="32" y="225"/>
                      </a:cubicBezTo>
                      <a:close/>
                      <a:moveTo>
                        <a:pt x="23" y="221"/>
                      </a:moveTo>
                      <a:cubicBezTo>
                        <a:pt x="24" y="220"/>
                        <a:pt x="25" y="219"/>
                        <a:pt x="26" y="217"/>
                      </a:cubicBezTo>
                      <a:cubicBezTo>
                        <a:pt x="25" y="219"/>
                        <a:pt x="24" y="220"/>
                        <a:pt x="23" y="221"/>
                      </a:cubicBezTo>
                      <a:close/>
                      <a:moveTo>
                        <a:pt x="57" y="242"/>
                      </a:moveTo>
                      <a:cubicBezTo>
                        <a:pt x="58" y="243"/>
                        <a:pt x="58" y="243"/>
                        <a:pt x="58" y="243"/>
                      </a:cubicBezTo>
                      <a:cubicBezTo>
                        <a:pt x="59" y="243"/>
                        <a:pt x="58" y="242"/>
                        <a:pt x="58" y="241"/>
                      </a:cubicBezTo>
                      <a:lnTo>
                        <a:pt x="57" y="242"/>
                      </a:lnTo>
                      <a:close/>
                      <a:moveTo>
                        <a:pt x="25" y="220"/>
                      </a:moveTo>
                      <a:cubicBezTo>
                        <a:pt x="26" y="220"/>
                        <a:pt x="26" y="219"/>
                        <a:pt x="26" y="218"/>
                      </a:cubicBezTo>
                      <a:cubicBezTo>
                        <a:pt x="26" y="218"/>
                        <a:pt x="25" y="219"/>
                        <a:pt x="25" y="220"/>
                      </a:cubicBezTo>
                      <a:close/>
                      <a:moveTo>
                        <a:pt x="44" y="234"/>
                      </a:moveTo>
                      <a:cubicBezTo>
                        <a:pt x="44" y="234"/>
                        <a:pt x="45" y="233"/>
                        <a:pt x="45" y="233"/>
                      </a:cubicBezTo>
                      <a:cubicBezTo>
                        <a:pt x="44" y="233"/>
                        <a:pt x="43" y="233"/>
                        <a:pt x="44" y="234"/>
                      </a:cubicBezTo>
                      <a:close/>
                      <a:moveTo>
                        <a:pt x="49" y="243"/>
                      </a:moveTo>
                      <a:cubicBezTo>
                        <a:pt x="50" y="242"/>
                        <a:pt x="52" y="240"/>
                        <a:pt x="52" y="239"/>
                      </a:cubicBezTo>
                      <a:cubicBezTo>
                        <a:pt x="51" y="241"/>
                        <a:pt x="49" y="241"/>
                        <a:pt x="49" y="243"/>
                      </a:cubicBezTo>
                      <a:close/>
                      <a:moveTo>
                        <a:pt x="31" y="225"/>
                      </a:moveTo>
                      <a:cubicBezTo>
                        <a:pt x="32" y="225"/>
                        <a:pt x="31" y="226"/>
                        <a:pt x="31" y="226"/>
                      </a:cubicBezTo>
                      <a:cubicBezTo>
                        <a:pt x="32" y="226"/>
                        <a:pt x="32" y="226"/>
                        <a:pt x="32" y="225"/>
                      </a:cubicBezTo>
                      <a:cubicBezTo>
                        <a:pt x="32" y="225"/>
                        <a:pt x="32" y="225"/>
                        <a:pt x="31" y="225"/>
                      </a:cubicBezTo>
                      <a:close/>
                      <a:moveTo>
                        <a:pt x="42" y="242"/>
                      </a:moveTo>
                      <a:cubicBezTo>
                        <a:pt x="43" y="241"/>
                        <a:pt x="45" y="239"/>
                        <a:pt x="46" y="236"/>
                      </a:cubicBezTo>
                      <a:cubicBezTo>
                        <a:pt x="46" y="237"/>
                        <a:pt x="46" y="238"/>
                        <a:pt x="47" y="237"/>
                      </a:cubicBezTo>
                      <a:cubicBezTo>
                        <a:pt x="47" y="236"/>
                        <a:pt x="46" y="236"/>
                        <a:pt x="46" y="235"/>
                      </a:cubicBezTo>
                      <a:cubicBezTo>
                        <a:pt x="45" y="238"/>
                        <a:pt x="42" y="240"/>
                        <a:pt x="42" y="242"/>
                      </a:cubicBezTo>
                      <a:close/>
                      <a:moveTo>
                        <a:pt x="23" y="220"/>
                      </a:moveTo>
                      <a:cubicBezTo>
                        <a:pt x="23" y="220"/>
                        <a:pt x="22" y="220"/>
                        <a:pt x="23" y="219"/>
                      </a:cubicBezTo>
                      <a:cubicBezTo>
                        <a:pt x="22" y="219"/>
                        <a:pt x="22" y="219"/>
                        <a:pt x="22" y="219"/>
                      </a:cubicBezTo>
                      <a:cubicBezTo>
                        <a:pt x="22" y="219"/>
                        <a:pt x="22" y="221"/>
                        <a:pt x="23" y="220"/>
                      </a:cubicBezTo>
                      <a:close/>
                      <a:moveTo>
                        <a:pt x="30" y="227"/>
                      </a:moveTo>
                      <a:cubicBezTo>
                        <a:pt x="30" y="227"/>
                        <a:pt x="30" y="227"/>
                        <a:pt x="31" y="228"/>
                      </a:cubicBezTo>
                      <a:cubicBezTo>
                        <a:pt x="31" y="227"/>
                        <a:pt x="31" y="227"/>
                        <a:pt x="31" y="227"/>
                      </a:cubicBezTo>
                      <a:cubicBezTo>
                        <a:pt x="31" y="226"/>
                        <a:pt x="32" y="227"/>
                        <a:pt x="31" y="226"/>
                      </a:cubicBezTo>
                      <a:cubicBezTo>
                        <a:pt x="31" y="226"/>
                        <a:pt x="31" y="226"/>
                        <a:pt x="30" y="227"/>
                      </a:cubicBezTo>
                      <a:close/>
                      <a:moveTo>
                        <a:pt x="31" y="230"/>
                      </a:moveTo>
                      <a:cubicBezTo>
                        <a:pt x="32" y="229"/>
                        <a:pt x="33" y="228"/>
                        <a:pt x="33" y="228"/>
                      </a:cubicBezTo>
                      <a:cubicBezTo>
                        <a:pt x="32" y="228"/>
                        <a:pt x="31" y="229"/>
                        <a:pt x="31" y="230"/>
                      </a:cubicBezTo>
                      <a:close/>
                      <a:moveTo>
                        <a:pt x="57" y="246"/>
                      </a:moveTo>
                      <a:cubicBezTo>
                        <a:pt x="57" y="246"/>
                        <a:pt x="57" y="246"/>
                        <a:pt x="58" y="246"/>
                      </a:cubicBezTo>
                      <a:cubicBezTo>
                        <a:pt x="57" y="246"/>
                        <a:pt x="57" y="246"/>
                        <a:pt x="57" y="246"/>
                      </a:cubicBezTo>
                      <a:close/>
                      <a:moveTo>
                        <a:pt x="21" y="224"/>
                      </a:moveTo>
                      <a:cubicBezTo>
                        <a:pt x="22" y="224"/>
                        <a:pt x="22" y="223"/>
                        <a:pt x="22" y="223"/>
                      </a:cubicBezTo>
                      <a:cubicBezTo>
                        <a:pt x="22" y="223"/>
                        <a:pt x="21" y="224"/>
                        <a:pt x="21" y="224"/>
                      </a:cubicBezTo>
                      <a:close/>
                      <a:moveTo>
                        <a:pt x="52" y="249"/>
                      </a:moveTo>
                      <a:cubicBezTo>
                        <a:pt x="52" y="249"/>
                        <a:pt x="52" y="249"/>
                        <a:pt x="51" y="249"/>
                      </a:cubicBezTo>
                      <a:cubicBezTo>
                        <a:pt x="52" y="250"/>
                        <a:pt x="52" y="249"/>
                        <a:pt x="52" y="250"/>
                      </a:cubicBezTo>
                      <a:cubicBezTo>
                        <a:pt x="53" y="248"/>
                        <a:pt x="53" y="248"/>
                        <a:pt x="54" y="247"/>
                      </a:cubicBezTo>
                      <a:cubicBezTo>
                        <a:pt x="53" y="247"/>
                        <a:pt x="52" y="248"/>
                        <a:pt x="52" y="249"/>
                      </a:cubicBezTo>
                      <a:close/>
                      <a:moveTo>
                        <a:pt x="29" y="230"/>
                      </a:moveTo>
                      <a:cubicBezTo>
                        <a:pt x="29" y="230"/>
                        <a:pt x="29" y="230"/>
                        <a:pt x="29" y="230"/>
                      </a:cubicBezTo>
                      <a:cubicBezTo>
                        <a:pt x="29" y="229"/>
                        <a:pt x="28" y="230"/>
                        <a:pt x="29" y="230"/>
                      </a:cubicBezTo>
                      <a:close/>
                      <a:moveTo>
                        <a:pt x="54" y="249"/>
                      </a:moveTo>
                      <a:cubicBezTo>
                        <a:pt x="55" y="250"/>
                        <a:pt x="54" y="251"/>
                        <a:pt x="55" y="250"/>
                      </a:cubicBezTo>
                      <a:cubicBezTo>
                        <a:pt x="56" y="251"/>
                        <a:pt x="55" y="250"/>
                        <a:pt x="55" y="251"/>
                      </a:cubicBezTo>
                      <a:cubicBezTo>
                        <a:pt x="56" y="251"/>
                        <a:pt x="56" y="250"/>
                        <a:pt x="56" y="250"/>
                      </a:cubicBezTo>
                      <a:cubicBezTo>
                        <a:pt x="55" y="249"/>
                        <a:pt x="55" y="249"/>
                        <a:pt x="54" y="249"/>
                      </a:cubicBezTo>
                      <a:close/>
                      <a:moveTo>
                        <a:pt x="47" y="245"/>
                      </a:moveTo>
                      <a:cubicBezTo>
                        <a:pt x="47" y="246"/>
                        <a:pt x="46" y="246"/>
                        <a:pt x="47" y="246"/>
                      </a:cubicBezTo>
                      <a:cubicBezTo>
                        <a:pt x="48" y="245"/>
                        <a:pt x="48" y="245"/>
                        <a:pt x="48" y="245"/>
                      </a:cubicBezTo>
                      <a:cubicBezTo>
                        <a:pt x="48" y="245"/>
                        <a:pt x="47" y="245"/>
                        <a:pt x="47" y="245"/>
                      </a:cubicBezTo>
                      <a:close/>
                      <a:moveTo>
                        <a:pt x="28" y="231"/>
                      </a:moveTo>
                      <a:cubicBezTo>
                        <a:pt x="28" y="232"/>
                        <a:pt x="27" y="232"/>
                        <a:pt x="27" y="233"/>
                      </a:cubicBezTo>
                      <a:cubicBezTo>
                        <a:pt x="28" y="232"/>
                        <a:pt x="28" y="231"/>
                        <a:pt x="28" y="231"/>
                      </a:cubicBezTo>
                      <a:cubicBezTo>
                        <a:pt x="28" y="231"/>
                        <a:pt x="28" y="230"/>
                        <a:pt x="28" y="231"/>
                      </a:cubicBezTo>
                      <a:close/>
                      <a:moveTo>
                        <a:pt x="28" y="235"/>
                      </a:moveTo>
                      <a:cubicBezTo>
                        <a:pt x="29" y="234"/>
                        <a:pt x="30" y="233"/>
                        <a:pt x="29" y="232"/>
                      </a:cubicBezTo>
                      <a:cubicBezTo>
                        <a:pt x="29" y="233"/>
                        <a:pt x="29" y="234"/>
                        <a:pt x="28" y="235"/>
                      </a:cubicBezTo>
                      <a:close/>
                      <a:moveTo>
                        <a:pt x="48" y="247"/>
                      </a:moveTo>
                      <a:cubicBezTo>
                        <a:pt x="48" y="248"/>
                        <a:pt x="49" y="248"/>
                        <a:pt x="49" y="248"/>
                      </a:cubicBezTo>
                      <a:cubicBezTo>
                        <a:pt x="49" y="248"/>
                        <a:pt x="49" y="248"/>
                        <a:pt x="49" y="248"/>
                      </a:cubicBezTo>
                      <a:cubicBezTo>
                        <a:pt x="49" y="248"/>
                        <a:pt x="49" y="247"/>
                        <a:pt x="48" y="247"/>
                      </a:cubicBezTo>
                      <a:close/>
                      <a:moveTo>
                        <a:pt x="17" y="226"/>
                      </a:moveTo>
                      <a:cubicBezTo>
                        <a:pt x="17" y="226"/>
                        <a:pt x="17" y="227"/>
                        <a:pt x="17" y="227"/>
                      </a:cubicBezTo>
                      <a:cubicBezTo>
                        <a:pt x="17" y="226"/>
                        <a:pt x="18" y="227"/>
                        <a:pt x="18" y="227"/>
                      </a:cubicBezTo>
                      <a:cubicBezTo>
                        <a:pt x="18" y="226"/>
                        <a:pt x="17" y="226"/>
                        <a:pt x="17" y="225"/>
                      </a:cubicBezTo>
                      <a:lnTo>
                        <a:pt x="17" y="226"/>
                      </a:lnTo>
                      <a:close/>
                      <a:moveTo>
                        <a:pt x="41" y="244"/>
                      </a:moveTo>
                      <a:cubicBezTo>
                        <a:pt x="41" y="244"/>
                        <a:pt x="42" y="243"/>
                        <a:pt x="41" y="243"/>
                      </a:cubicBezTo>
                      <a:cubicBezTo>
                        <a:pt x="40" y="245"/>
                        <a:pt x="39" y="245"/>
                        <a:pt x="41" y="244"/>
                      </a:cubicBezTo>
                      <a:close/>
                      <a:moveTo>
                        <a:pt x="50" y="252"/>
                      </a:moveTo>
                      <a:cubicBezTo>
                        <a:pt x="50" y="251"/>
                        <a:pt x="51" y="252"/>
                        <a:pt x="51" y="252"/>
                      </a:cubicBezTo>
                      <a:cubicBezTo>
                        <a:pt x="50" y="252"/>
                        <a:pt x="51" y="251"/>
                        <a:pt x="51" y="250"/>
                      </a:cubicBezTo>
                      <a:cubicBezTo>
                        <a:pt x="51" y="252"/>
                        <a:pt x="49" y="251"/>
                        <a:pt x="50" y="252"/>
                      </a:cubicBezTo>
                      <a:close/>
                      <a:moveTo>
                        <a:pt x="42" y="245"/>
                      </a:moveTo>
                      <a:cubicBezTo>
                        <a:pt x="42" y="246"/>
                        <a:pt x="42" y="246"/>
                        <a:pt x="43" y="246"/>
                      </a:cubicBezTo>
                      <a:cubicBezTo>
                        <a:pt x="43" y="245"/>
                        <a:pt x="42" y="245"/>
                        <a:pt x="42" y="245"/>
                      </a:cubicBezTo>
                      <a:close/>
                      <a:moveTo>
                        <a:pt x="53" y="255"/>
                      </a:moveTo>
                      <a:cubicBezTo>
                        <a:pt x="53" y="254"/>
                        <a:pt x="54" y="254"/>
                        <a:pt x="53" y="253"/>
                      </a:cubicBezTo>
                      <a:cubicBezTo>
                        <a:pt x="53" y="254"/>
                        <a:pt x="52" y="254"/>
                        <a:pt x="53" y="255"/>
                      </a:cubicBezTo>
                      <a:close/>
                      <a:moveTo>
                        <a:pt x="40" y="247"/>
                      </a:moveTo>
                      <a:cubicBezTo>
                        <a:pt x="41" y="247"/>
                        <a:pt x="42" y="246"/>
                        <a:pt x="41" y="246"/>
                      </a:cubicBezTo>
                      <a:lnTo>
                        <a:pt x="40" y="247"/>
                      </a:lnTo>
                      <a:close/>
                      <a:moveTo>
                        <a:pt x="43" y="248"/>
                      </a:moveTo>
                      <a:cubicBezTo>
                        <a:pt x="44" y="249"/>
                        <a:pt x="44" y="249"/>
                        <a:pt x="44" y="249"/>
                      </a:cubicBezTo>
                      <a:cubicBezTo>
                        <a:pt x="44" y="248"/>
                        <a:pt x="43" y="248"/>
                        <a:pt x="43" y="248"/>
                      </a:cubicBezTo>
                      <a:close/>
                      <a:moveTo>
                        <a:pt x="15" y="234"/>
                      </a:moveTo>
                      <a:cubicBezTo>
                        <a:pt x="15" y="233"/>
                        <a:pt x="15" y="233"/>
                        <a:pt x="15" y="232"/>
                      </a:cubicBezTo>
                      <a:cubicBezTo>
                        <a:pt x="15" y="233"/>
                        <a:pt x="15" y="233"/>
                        <a:pt x="15" y="233"/>
                      </a:cubicBezTo>
                      <a:cubicBezTo>
                        <a:pt x="16" y="234"/>
                        <a:pt x="16" y="234"/>
                        <a:pt x="16" y="234"/>
                      </a:cubicBezTo>
                      <a:cubicBezTo>
                        <a:pt x="17" y="232"/>
                        <a:pt x="17" y="233"/>
                        <a:pt x="18" y="231"/>
                      </a:cubicBezTo>
                      <a:cubicBezTo>
                        <a:pt x="18" y="231"/>
                        <a:pt x="17" y="231"/>
                        <a:pt x="17" y="230"/>
                      </a:cubicBezTo>
                      <a:cubicBezTo>
                        <a:pt x="17" y="230"/>
                        <a:pt x="17" y="231"/>
                        <a:pt x="17" y="230"/>
                      </a:cubicBezTo>
                      <a:cubicBezTo>
                        <a:pt x="17" y="232"/>
                        <a:pt x="16" y="232"/>
                        <a:pt x="15" y="234"/>
                      </a:cubicBezTo>
                      <a:close/>
                      <a:moveTo>
                        <a:pt x="51" y="255"/>
                      </a:moveTo>
                      <a:cubicBezTo>
                        <a:pt x="51" y="256"/>
                        <a:pt x="50" y="257"/>
                        <a:pt x="51" y="257"/>
                      </a:cubicBezTo>
                      <a:cubicBezTo>
                        <a:pt x="51" y="256"/>
                        <a:pt x="52" y="256"/>
                        <a:pt x="52" y="255"/>
                      </a:cubicBezTo>
                      <a:cubicBezTo>
                        <a:pt x="51" y="255"/>
                        <a:pt x="51" y="255"/>
                        <a:pt x="51" y="255"/>
                      </a:cubicBezTo>
                      <a:close/>
                      <a:moveTo>
                        <a:pt x="20" y="235"/>
                      </a:moveTo>
                      <a:cubicBezTo>
                        <a:pt x="19" y="235"/>
                        <a:pt x="19" y="236"/>
                        <a:pt x="19" y="236"/>
                      </a:cubicBezTo>
                      <a:cubicBezTo>
                        <a:pt x="20" y="236"/>
                        <a:pt x="20" y="236"/>
                        <a:pt x="20" y="236"/>
                      </a:cubicBezTo>
                      <a:cubicBezTo>
                        <a:pt x="20" y="236"/>
                        <a:pt x="21" y="235"/>
                        <a:pt x="21" y="235"/>
                      </a:cubicBezTo>
                      <a:cubicBezTo>
                        <a:pt x="20" y="235"/>
                        <a:pt x="20" y="236"/>
                        <a:pt x="20" y="235"/>
                      </a:cubicBezTo>
                      <a:close/>
                      <a:moveTo>
                        <a:pt x="21" y="238"/>
                      </a:moveTo>
                      <a:cubicBezTo>
                        <a:pt x="21" y="237"/>
                        <a:pt x="22" y="237"/>
                        <a:pt x="22" y="236"/>
                      </a:cubicBezTo>
                      <a:cubicBezTo>
                        <a:pt x="21" y="236"/>
                        <a:pt x="21" y="237"/>
                        <a:pt x="21" y="238"/>
                      </a:cubicBezTo>
                      <a:close/>
                      <a:moveTo>
                        <a:pt x="17" y="236"/>
                      </a:moveTo>
                      <a:cubicBezTo>
                        <a:pt x="18" y="236"/>
                        <a:pt x="18" y="235"/>
                        <a:pt x="18" y="235"/>
                      </a:cubicBezTo>
                      <a:cubicBezTo>
                        <a:pt x="18" y="235"/>
                        <a:pt x="17" y="236"/>
                        <a:pt x="17" y="236"/>
                      </a:cubicBezTo>
                      <a:close/>
                      <a:moveTo>
                        <a:pt x="23" y="243"/>
                      </a:moveTo>
                      <a:cubicBezTo>
                        <a:pt x="24" y="243"/>
                        <a:pt x="25" y="241"/>
                        <a:pt x="26" y="240"/>
                      </a:cubicBezTo>
                      <a:cubicBezTo>
                        <a:pt x="25" y="240"/>
                        <a:pt x="25" y="240"/>
                        <a:pt x="25" y="240"/>
                      </a:cubicBezTo>
                      <a:cubicBezTo>
                        <a:pt x="24" y="241"/>
                        <a:pt x="24" y="242"/>
                        <a:pt x="23" y="243"/>
                      </a:cubicBezTo>
                      <a:close/>
                      <a:moveTo>
                        <a:pt x="17" y="238"/>
                      </a:moveTo>
                      <a:cubicBezTo>
                        <a:pt x="17" y="237"/>
                        <a:pt x="18" y="237"/>
                        <a:pt x="18" y="236"/>
                      </a:cubicBezTo>
                      <a:cubicBezTo>
                        <a:pt x="17" y="236"/>
                        <a:pt x="16" y="237"/>
                        <a:pt x="17" y="238"/>
                      </a:cubicBezTo>
                      <a:close/>
                      <a:moveTo>
                        <a:pt x="35" y="251"/>
                      </a:moveTo>
                      <a:cubicBezTo>
                        <a:pt x="35" y="252"/>
                        <a:pt x="36" y="250"/>
                        <a:pt x="36" y="250"/>
                      </a:cubicBezTo>
                      <a:lnTo>
                        <a:pt x="35" y="251"/>
                      </a:lnTo>
                      <a:close/>
                      <a:moveTo>
                        <a:pt x="38" y="255"/>
                      </a:moveTo>
                      <a:cubicBezTo>
                        <a:pt x="39" y="254"/>
                        <a:pt x="39" y="254"/>
                        <a:pt x="39" y="254"/>
                      </a:cubicBezTo>
                      <a:cubicBezTo>
                        <a:pt x="39" y="254"/>
                        <a:pt x="38" y="254"/>
                        <a:pt x="38" y="255"/>
                      </a:cubicBezTo>
                      <a:close/>
                      <a:moveTo>
                        <a:pt x="12" y="236"/>
                      </a:moveTo>
                      <a:cubicBezTo>
                        <a:pt x="12" y="236"/>
                        <a:pt x="12" y="237"/>
                        <a:pt x="12" y="237"/>
                      </a:cubicBezTo>
                      <a:cubicBezTo>
                        <a:pt x="13" y="236"/>
                        <a:pt x="13" y="236"/>
                        <a:pt x="13" y="236"/>
                      </a:cubicBezTo>
                      <a:cubicBezTo>
                        <a:pt x="13" y="236"/>
                        <a:pt x="12" y="236"/>
                        <a:pt x="12" y="236"/>
                      </a:cubicBezTo>
                      <a:close/>
                      <a:moveTo>
                        <a:pt x="38" y="253"/>
                      </a:moveTo>
                      <a:cubicBezTo>
                        <a:pt x="36" y="252"/>
                        <a:pt x="36" y="252"/>
                        <a:pt x="36" y="252"/>
                      </a:cubicBezTo>
                      <a:cubicBezTo>
                        <a:pt x="36" y="253"/>
                        <a:pt x="37" y="254"/>
                        <a:pt x="38" y="253"/>
                      </a:cubicBezTo>
                      <a:close/>
                      <a:moveTo>
                        <a:pt x="12" y="239"/>
                      </a:moveTo>
                      <a:cubicBezTo>
                        <a:pt x="13" y="238"/>
                        <a:pt x="13" y="238"/>
                        <a:pt x="13" y="238"/>
                      </a:cubicBezTo>
                      <a:cubicBezTo>
                        <a:pt x="13" y="238"/>
                        <a:pt x="13" y="239"/>
                        <a:pt x="13" y="238"/>
                      </a:cubicBezTo>
                      <a:cubicBezTo>
                        <a:pt x="12" y="238"/>
                        <a:pt x="14" y="237"/>
                        <a:pt x="13" y="237"/>
                      </a:cubicBezTo>
                      <a:cubicBezTo>
                        <a:pt x="12" y="237"/>
                        <a:pt x="12" y="238"/>
                        <a:pt x="12" y="239"/>
                      </a:cubicBezTo>
                      <a:close/>
                      <a:moveTo>
                        <a:pt x="35" y="256"/>
                      </a:moveTo>
                      <a:cubicBezTo>
                        <a:pt x="35" y="256"/>
                        <a:pt x="36" y="257"/>
                        <a:pt x="36" y="257"/>
                      </a:cubicBezTo>
                      <a:cubicBezTo>
                        <a:pt x="36" y="256"/>
                        <a:pt x="35" y="256"/>
                        <a:pt x="35" y="256"/>
                      </a:cubicBezTo>
                      <a:close/>
                      <a:moveTo>
                        <a:pt x="27" y="255"/>
                      </a:moveTo>
                      <a:cubicBezTo>
                        <a:pt x="27" y="255"/>
                        <a:pt x="28" y="254"/>
                        <a:pt x="28" y="254"/>
                      </a:cubicBezTo>
                      <a:cubicBezTo>
                        <a:pt x="27" y="254"/>
                        <a:pt x="27" y="254"/>
                        <a:pt x="27" y="255"/>
                      </a:cubicBezTo>
                      <a:close/>
                      <a:moveTo>
                        <a:pt x="8" y="244"/>
                      </a:moveTo>
                      <a:cubicBezTo>
                        <a:pt x="7" y="244"/>
                        <a:pt x="7" y="244"/>
                        <a:pt x="7" y="244"/>
                      </a:cubicBezTo>
                      <a:cubicBezTo>
                        <a:pt x="8" y="245"/>
                        <a:pt x="8" y="243"/>
                        <a:pt x="7" y="243"/>
                      </a:cubicBezTo>
                      <a:cubicBezTo>
                        <a:pt x="7" y="243"/>
                        <a:pt x="7" y="243"/>
                        <a:pt x="8" y="244"/>
                      </a:cubicBezTo>
                      <a:close/>
                      <a:moveTo>
                        <a:pt x="6" y="247"/>
                      </a:moveTo>
                      <a:cubicBezTo>
                        <a:pt x="7" y="248"/>
                        <a:pt x="9" y="244"/>
                        <a:pt x="8" y="244"/>
                      </a:cubicBezTo>
                      <a:cubicBezTo>
                        <a:pt x="7" y="245"/>
                        <a:pt x="7" y="246"/>
                        <a:pt x="6" y="247"/>
                      </a:cubicBezTo>
                      <a:close/>
                      <a:moveTo>
                        <a:pt x="11" y="248"/>
                      </a:moveTo>
                      <a:cubicBezTo>
                        <a:pt x="12" y="248"/>
                        <a:pt x="12" y="247"/>
                        <a:pt x="11" y="247"/>
                      </a:cubicBezTo>
                      <a:cubicBezTo>
                        <a:pt x="11" y="247"/>
                        <a:pt x="11" y="248"/>
                        <a:pt x="11" y="248"/>
                      </a:cubicBezTo>
                      <a:close/>
                      <a:moveTo>
                        <a:pt x="32" y="264"/>
                      </a:moveTo>
                      <a:cubicBezTo>
                        <a:pt x="33" y="264"/>
                        <a:pt x="33" y="264"/>
                        <a:pt x="33" y="263"/>
                      </a:cubicBezTo>
                      <a:cubicBezTo>
                        <a:pt x="32" y="263"/>
                        <a:pt x="32" y="263"/>
                        <a:pt x="32" y="264"/>
                      </a:cubicBezTo>
                      <a:close/>
                      <a:moveTo>
                        <a:pt x="10" y="250"/>
                      </a:moveTo>
                      <a:cubicBezTo>
                        <a:pt x="10" y="250"/>
                        <a:pt x="11" y="249"/>
                        <a:pt x="11" y="249"/>
                      </a:cubicBezTo>
                      <a:cubicBezTo>
                        <a:pt x="10" y="248"/>
                        <a:pt x="10" y="248"/>
                        <a:pt x="10" y="248"/>
                      </a:cubicBezTo>
                      <a:cubicBezTo>
                        <a:pt x="10" y="249"/>
                        <a:pt x="9" y="249"/>
                        <a:pt x="10" y="250"/>
                      </a:cubicBezTo>
                      <a:close/>
                      <a:moveTo>
                        <a:pt x="7" y="252"/>
                      </a:moveTo>
                      <a:cubicBezTo>
                        <a:pt x="7" y="251"/>
                        <a:pt x="9" y="249"/>
                        <a:pt x="8" y="248"/>
                      </a:cubicBezTo>
                      <a:cubicBezTo>
                        <a:pt x="8" y="249"/>
                        <a:pt x="6" y="251"/>
                        <a:pt x="7" y="252"/>
                      </a:cubicBezTo>
                      <a:close/>
                      <a:moveTo>
                        <a:pt x="3" y="247"/>
                      </a:moveTo>
                      <a:cubicBezTo>
                        <a:pt x="3" y="246"/>
                        <a:pt x="4" y="246"/>
                        <a:pt x="4" y="246"/>
                      </a:cubicBezTo>
                      <a:cubicBezTo>
                        <a:pt x="3" y="246"/>
                        <a:pt x="2" y="246"/>
                        <a:pt x="3" y="247"/>
                      </a:cubicBezTo>
                      <a:close/>
                      <a:moveTo>
                        <a:pt x="0" y="255"/>
                      </a:moveTo>
                      <a:cubicBezTo>
                        <a:pt x="1" y="253"/>
                        <a:pt x="3" y="253"/>
                        <a:pt x="2" y="251"/>
                      </a:cubicBezTo>
                      <a:cubicBezTo>
                        <a:pt x="2" y="253"/>
                        <a:pt x="0" y="254"/>
                        <a:pt x="0" y="255"/>
                      </a:cubicBezTo>
                      <a:close/>
                      <a:moveTo>
                        <a:pt x="30" y="271"/>
                      </a:moveTo>
                      <a:cubicBezTo>
                        <a:pt x="30" y="271"/>
                        <a:pt x="31" y="271"/>
                        <a:pt x="31" y="271"/>
                      </a:cubicBezTo>
                      <a:cubicBezTo>
                        <a:pt x="31" y="271"/>
                        <a:pt x="30" y="270"/>
                        <a:pt x="30" y="271"/>
                      </a:cubicBezTo>
                      <a:close/>
                      <a:moveTo>
                        <a:pt x="34" y="274"/>
                      </a:moveTo>
                      <a:cubicBezTo>
                        <a:pt x="35" y="275"/>
                        <a:pt x="34" y="275"/>
                        <a:pt x="35" y="275"/>
                      </a:cubicBezTo>
                      <a:cubicBezTo>
                        <a:pt x="36" y="275"/>
                        <a:pt x="35" y="275"/>
                        <a:pt x="35" y="274"/>
                      </a:cubicBezTo>
                      <a:cubicBezTo>
                        <a:pt x="35" y="274"/>
                        <a:pt x="35" y="274"/>
                        <a:pt x="34" y="274"/>
                      </a:cubicBezTo>
                      <a:close/>
                      <a:moveTo>
                        <a:pt x="3" y="254"/>
                      </a:moveTo>
                      <a:cubicBezTo>
                        <a:pt x="2" y="254"/>
                        <a:pt x="2" y="254"/>
                        <a:pt x="2" y="253"/>
                      </a:cubicBezTo>
                      <a:cubicBezTo>
                        <a:pt x="2" y="254"/>
                        <a:pt x="2" y="254"/>
                        <a:pt x="2" y="254"/>
                      </a:cubicBezTo>
                      <a:cubicBezTo>
                        <a:pt x="2" y="254"/>
                        <a:pt x="4" y="254"/>
                        <a:pt x="3" y="253"/>
                      </a:cubicBezTo>
                      <a:lnTo>
                        <a:pt x="3" y="254"/>
                      </a:lnTo>
                      <a:close/>
                      <a:moveTo>
                        <a:pt x="27" y="271"/>
                      </a:moveTo>
                      <a:cubicBezTo>
                        <a:pt x="27" y="271"/>
                        <a:pt x="27" y="272"/>
                        <a:pt x="28" y="271"/>
                      </a:cubicBezTo>
                      <a:cubicBezTo>
                        <a:pt x="28" y="271"/>
                        <a:pt x="27" y="270"/>
                        <a:pt x="27" y="271"/>
                      </a:cubicBezTo>
                      <a:close/>
                      <a:moveTo>
                        <a:pt x="31" y="278"/>
                      </a:moveTo>
                      <a:cubicBezTo>
                        <a:pt x="31" y="277"/>
                        <a:pt x="30" y="277"/>
                        <a:pt x="30" y="276"/>
                      </a:cubicBezTo>
                      <a:cubicBezTo>
                        <a:pt x="30" y="277"/>
                        <a:pt x="31" y="277"/>
                        <a:pt x="31" y="278"/>
                      </a:cubicBezTo>
                      <a:close/>
                      <a:moveTo>
                        <a:pt x="31" y="281"/>
                      </a:moveTo>
                      <a:cubicBezTo>
                        <a:pt x="32" y="281"/>
                        <a:pt x="32" y="281"/>
                        <a:pt x="32" y="281"/>
                      </a:cubicBezTo>
                      <a:cubicBezTo>
                        <a:pt x="32" y="280"/>
                        <a:pt x="32" y="280"/>
                        <a:pt x="33" y="280"/>
                      </a:cubicBezTo>
                      <a:cubicBezTo>
                        <a:pt x="33" y="280"/>
                        <a:pt x="33" y="279"/>
                        <a:pt x="33" y="279"/>
                      </a:cubicBezTo>
                      <a:cubicBezTo>
                        <a:pt x="32" y="280"/>
                        <a:pt x="32" y="281"/>
                        <a:pt x="31" y="281"/>
                      </a:cubicBezTo>
                      <a:close/>
                      <a:moveTo>
                        <a:pt x="782" y="255"/>
                      </a:moveTo>
                      <a:cubicBezTo>
                        <a:pt x="781" y="255"/>
                        <a:pt x="779" y="253"/>
                        <a:pt x="779" y="256"/>
                      </a:cubicBezTo>
                      <a:cubicBezTo>
                        <a:pt x="781" y="259"/>
                        <a:pt x="782" y="261"/>
                        <a:pt x="783" y="263"/>
                      </a:cubicBezTo>
                      <a:cubicBezTo>
                        <a:pt x="781" y="263"/>
                        <a:pt x="777" y="259"/>
                        <a:pt x="774" y="258"/>
                      </a:cubicBezTo>
                      <a:cubicBezTo>
                        <a:pt x="775" y="259"/>
                        <a:pt x="777" y="263"/>
                        <a:pt x="778" y="264"/>
                      </a:cubicBezTo>
                      <a:cubicBezTo>
                        <a:pt x="779" y="267"/>
                        <a:pt x="779" y="268"/>
                        <a:pt x="780" y="271"/>
                      </a:cubicBezTo>
                      <a:cubicBezTo>
                        <a:pt x="779" y="271"/>
                        <a:pt x="779" y="271"/>
                        <a:pt x="779" y="272"/>
                      </a:cubicBezTo>
                      <a:cubicBezTo>
                        <a:pt x="776" y="269"/>
                        <a:pt x="775" y="267"/>
                        <a:pt x="772" y="264"/>
                      </a:cubicBezTo>
                      <a:cubicBezTo>
                        <a:pt x="771" y="262"/>
                        <a:pt x="772" y="262"/>
                        <a:pt x="771" y="260"/>
                      </a:cubicBezTo>
                      <a:cubicBezTo>
                        <a:pt x="770" y="259"/>
                        <a:pt x="767" y="254"/>
                        <a:pt x="766" y="252"/>
                      </a:cubicBezTo>
                      <a:cubicBezTo>
                        <a:pt x="766" y="254"/>
                        <a:pt x="763" y="249"/>
                        <a:pt x="762" y="246"/>
                      </a:cubicBezTo>
                      <a:cubicBezTo>
                        <a:pt x="763" y="250"/>
                        <a:pt x="761" y="249"/>
                        <a:pt x="764" y="255"/>
                      </a:cubicBezTo>
                      <a:cubicBezTo>
                        <a:pt x="763" y="252"/>
                        <a:pt x="764" y="254"/>
                        <a:pt x="765" y="256"/>
                      </a:cubicBezTo>
                      <a:cubicBezTo>
                        <a:pt x="765" y="257"/>
                        <a:pt x="765" y="255"/>
                        <a:pt x="765" y="255"/>
                      </a:cubicBezTo>
                      <a:cubicBezTo>
                        <a:pt x="766" y="256"/>
                        <a:pt x="766" y="257"/>
                        <a:pt x="766" y="258"/>
                      </a:cubicBezTo>
                      <a:cubicBezTo>
                        <a:pt x="767" y="259"/>
                        <a:pt x="768" y="260"/>
                        <a:pt x="770" y="260"/>
                      </a:cubicBezTo>
                      <a:cubicBezTo>
                        <a:pt x="770" y="262"/>
                        <a:pt x="771" y="264"/>
                        <a:pt x="772" y="267"/>
                      </a:cubicBezTo>
                      <a:cubicBezTo>
                        <a:pt x="771" y="267"/>
                        <a:pt x="768" y="261"/>
                        <a:pt x="769" y="264"/>
                      </a:cubicBezTo>
                      <a:cubicBezTo>
                        <a:pt x="768" y="262"/>
                        <a:pt x="766" y="259"/>
                        <a:pt x="766" y="260"/>
                      </a:cubicBezTo>
                      <a:cubicBezTo>
                        <a:pt x="766" y="259"/>
                        <a:pt x="764" y="256"/>
                        <a:pt x="764" y="255"/>
                      </a:cubicBezTo>
                      <a:cubicBezTo>
                        <a:pt x="763" y="254"/>
                        <a:pt x="762" y="254"/>
                        <a:pt x="761" y="253"/>
                      </a:cubicBezTo>
                      <a:cubicBezTo>
                        <a:pt x="761" y="252"/>
                        <a:pt x="762" y="253"/>
                        <a:pt x="762" y="252"/>
                      </a:cubicBezTo>
                      <a:cubicBezTo>
                        <a:pt x="762" y="251"/>
                        <a:pt x="761" y="249"/>
                        <a:pt x="761" y="249"/>
                      </a:cubicBezTo>
                      <a:cubicBezTo>
                        <a:pt x="757" y="243"/>
                        <a:pt x="757" y="246"/>
                        <a:pt x="752" y="241"/>
                      </a:cubicBezTo>
                      <a:cubicBezTo>
                        <a:pt x="752" y="241"/>
                        <a:pt x="755" y="244"/>
                        <a:pt x="755" y="245"/>
                      </a:cubicBezTo>
                      <a:cubicBezTo>
                        <a:pt x="755" y="246"/>
                        <a:pt x="755" y="245"/>
                        <a:pt x="755" y="244"/>
                      </a:cubicBezTo>
                      <a:cubicBezTo>
                        <a:pt x="755" y="244"/>
                        <a:pt x="755" y="246"/>
                        <a:pt x="756" y="246"/>
                      </a:cubicBezTo>
                      <a:cubicBezTo>
                        <a:pt x="757" y="248"/>
                        <a:pt x="756" y="247"/>
                        <a:pt x="757" y="249"/>
                      </a:cubicBezTo>
                      <a:cubicBezTo>
                        <a:pt x="755" y="246"/>
                        <a:pt x="755" y="248"/>
                        <a:pt x="753" y="248"/>
                      </a:cubicBezTo>
                      <a:cubicBezTo>
                        <a:pt x="752" y="245"/>
                        <a:pt x="751" y="244"/>
                        <a:pt x="750" y="245"/>
                      </a:cubicBezTo>
                      <a:cubicBezTo>
                        <a:pt x="748" y="242"/>
                        <a:pt x="747" y="243"/>
                        <a:pt x="745" y="239"/>
                      </a:cubicBezTo>
                      <a:cubicBezTo>
                        <a:pt x="744" y="239"/>
                        <a:pt x="744" y="239"/>
                        <a:pt x="744" y="239"/>
                      </a:cubicBezTo>
                      <a:cubicBezTo>
                        <a:pt x="743" y="237"/>
                        <a:pt x="741" y="236"/>
                        <a:pt x="739" y="233"/>
                      </a:cubicBezTo>
                      <a:cubicBezTo>
                        <a:pt x="739" y="232"/>
                        <a:pt x="739" y="231"/>
                        <a:pt x="740" y="231"/>
                      </a:cubicBezTo>
                      <a:cubicBezTo>
                        <a:pt x="741" y="233"/>
                        <a:pt x="741" y="234"/>
                        <a:pt x="742" y="234"/>
                      </a:cubicBezTo>
                      <a:cubicBezTo>
                        <a:pt x="742" y="234"/>
                        <a:pt x="741" y="231"/>
                        <a:pt x="743" y="234"/>
                      </a:cubicBezTo>
                      <a:cubicBezTo>
                        <a:pt x="743" y="233"/>
                        <a:pt x="742" y="232"/>
                        <a:pt x="741" y="231"/>
                      </a:cubicBezTo>
                      <a:cubicBezTo>
                        <a:pt x="740" y="230"/>
                        <a:pt x="741" y="231"/>
                        <a:pt x="740" y="231"/>
                      </a:cubicBezTo>
                      <a:cubicBezTo>
                        <a:pt x="739" y="227"/>
                        <a:pt x="737" y="229"/>
                        <a:pt x="736" y="226"/>
                      </a:cubicBezTo>
                      <a:cubicBezTo>
                        <a:pt x="736" y="227"/>
                        <a:pt x="735" y="226"/>
                        <a:pt x="733" y="224"/>
                      </a:cubicBezTo>
                      <a:cubicBezTo>
                        <a:pt x="734" y="226"/>
                        <a:pt x="737" y="229"/>
                        <a:pt x="738" y="231"/>
                      </a:cubicBezTo>
                      <a:cubicBezTo>
                        <a:pt x="735" y="229"/>
                        <a:pt x="728" y="217"/>
                        <a:pt x="726" y="218"/>
                      </a:cubicBezTo>
                      <a:cubicBezTo>
                        <a:pt x="724" y="215"/>
                        <a:pt x="723" y="213"/>
                        <a:pt x="721" y="210"/>
                      </a:cubicBezTo>
                      <a:cubicBezTo>
                        <a:pt x="715" y="205"/>
                        <a:pt x="707" y="195"/>
                        <a:pt x="698" y="186"/>
                      </a:cubicBezTo>
                      <a:cubicBezTo>
                        <a:pt x="698" y="186"/>
                        <a:pt x="701" y="188"/>
                        <a:pt x="700" y="188"/>
                      </a:cubicBezTo>
                      <a:cubicBezTo>
                        <a:pt x="696" y="184"/>
                        <a:pt x="693" y="182"/>
                        <a:pt x="688" y="177"/>
                      </a:cubicBezTo>
                      <a:cubicBezTo>
                        <a:pt x="689" y="178"/>
                        <a:pt x="690" y="178"/>
                        <a:pt x="690" y="177"/>
                      </a:cubicBezTo>
                      <a:cubicBezTo>
                        <a:pt x="689" y="176"/>
                        <a:pt x="689" y="176"/>
                        <a:pt x="689" y="176"/>
                      </a:cubicBezTo>
                      <a:cubicBezTo>
                        <a:pt x="687" y="174"/>
                        <a:pt x="689" y="177"/>
                        <a:pt x="688" y="177"/>
                      </a:cubicBezTo>
                      <a:cubicBezTo>
                        <a:pt x="686" y="175"/>
                        <a:pt x="687" y="175"/>
                        <a:pt x="686" y="174"/>
                      </a:cubicBezTo>
                      <a:cubicBezTo>
                        <a:pt x="684" y="172"/>
                        <a:pt x="686" y="174"/>
                        <a:pt x="684" y="173"/>
                      </a:cubicBezTo>
                      <a:cubicBezTo>
                        <a:pt x="683" y="172"/>
                        <a:pt x="682" y="169"/>
                        <a:pt x="681" y="170"/>
                      </a:cubicBezTo>
                      <a:cubicBezTo>
                        <a:pt x="680" y="169"/>
                        <a:pt x="681" y="169"/>
                        <a:pt x="681" y="169"/>
                      </a:cubicBezTo>
                      <a:cubicBezTo>
                        <a:pt x="680" y="168"/>
                        <a:pt x="679" y="168"/>
                        <a:pt x="678" y="168"/>
                      </a:cubicBezTo>
                      <a:cubicBezTo>
                        <a:pt x="676" y="165"/>
                        <a:pt x="672" y="163"/>
                        <a:pt x="672" y="161"/>
                      </a:cubicBezTo>
                      <a:cubicBezTo>
                        <a:pt x="670" y="160"/>
                        <a:pt x="662" y="154"/>
                        <a:pt x="657" y="149"/>
                      </a:cubicBezTo>
                      <a:cubicBezTo>
                        <a:pt x="660" y="152"/>
                        <a:pt x="654" y="146"/>
                        <a:pt x="654" y="146"/>
                      </a:cubicBezTo>
                      <a:cubicBezTo>
                        <a:pt x="653" y="145"/>
                        <a:pt x="653" y="145"/>
                        <a:pt x="652" y="145"/>
                      </a:cubicBezTo>
                      <a:cubicBezTo>
                        <a:pt x="648" y="142"/>
                        <a:pt x="644" y="139"/>
                        <a:pt x="645" y="138"/>
                      </a:cubicBezTo>
                      <a:cubicBezTo>
                        <a:pt x="641" y="135"/>
                        <a:pt x="641" y="135"/>
                        <a:pt x="641" y="135"/>
                      </a:cubicBezTo>
                      <a:cubicBezTo>
                        <a:pt x="642" y="137"/>
                        <a:pt x="641" y="136"/>
                        <a:pt x="640" y="136"/>
                      </a:cubicBezTo>
                      <a:cubicBezTo>
                        <a:pt x="637" y="133"/>
                        <a:pt x="636" y="133"/>
                        <a:pt x="633" y="130"/>
                      </a:cubicBezTo>
                      <a:cubicBezTo>
                        <a:pt x="633" y="130"/>
                        <a:pt x="632" y="129"/>
                        <a:pt x="633" y="129"/>
                      </a:cubicBezTo>
                      <a:cubicBezTo>
                        <a:pt x="629" y="126"/>
                        <a:pt x="631" y="129"/>
                        <a:pt x="629" y="128"/>
                      </a:cubicBezTo>
                      <a:cubicBezTo>
                        <a:pt x="628" y="126"/>
                        <a:pt x="625" y="124"/>
                        <a:pt x="622" y="123"/>
                      </a:cubicBezTo>
                      <a:cubicBezTo>
                        <a:pt x="626" y="124"/>
                        <a:pt x="620" y="120"/>
                        <a:pt x="618" y="120"/>
                      </a:cubicBezTo>
                      <a:cubicBezTo>
                        <a:pt x="618" y="120"/>
                        <a:pt x="620" y="122"/>
                        <a:pt x="621" y="122"/>
                      </a:cubicBezTo>
                      <a:cubicBezTo>
                        <a:pt x="623" y="124"/>
                        <a:pt x="615" y="119"/>
                        <a:pt x="617" y="119"/>
                      </a:cubicBezTo>
                      <a:cubicBezTo>
                        <a:pt x="614" y="117"/>
                        <a:pt x="614" y="117"/>
                        <a:pt x="614" y="117"/>
                      </a:cubicBezTo>
                      <a:cubicBezTo>
                        <a:pt x="613" y="116"/>
                        <a:pt x="614" y="118"/>
                        <a:pt x="611" y="116"/>
                      </a:cubicBezTo>
                      <a:cubicBezTo>
                        <a:pt x="611" y="116"/>
                        <a:pt x="613" y="116"/>
                        <a:pt x="612" y="115"/>
                      </a:cubicBezTo>
                      <a:cubicBezTo>
                        <a:pt x="610" y="114"/>
                        <a:pt x="612" y="116"/>
                        <a:pt x="610" y="115"/>
                      </a:cubicBezTo>
                      <a:cubicBezTo>
                        <a:pt x="607" y="112"/>
                        <a:pt x="602" y="111"/>
                        <a:pt x="596" y="106"/>
                      </a:cubicBezTo>
                      <a:cubicBezTo>
                        <a:pt x="596" y="106"/>
                        <a:pt x="595" y="106"/>
                        <a:pt x="595" y="105"/>
                      </a:cubicBezTo>
                      <a:cubicBezTo>
                        <a:pt x="594" y="105"/>
                        <a:pt x="594" y="105"/>
                        <a:pt x="594" y="106"/>
                      </a:cubicBezTo>
                      <a:cubicBezTo>
                        <a:pt x="587" y="101"/>
                        <a:pt x="583" y="99"/>
                        <a:pt x="576" y="95"/>
                      </a:cubicBezTo>
                      <a:cubicBezTo>
                        <a:pt x="573" y="94"/>
                        <a:pt x="576" y="96"/>
                        <a:pt x="575" y="96"/>
                      </a:cubicBezTo>
                      <a:cubicBezTo>
                        <a:pt x="575" y="95"/>
                        <a:pt x="571" y="94"/>
                        <a:pt x="571" y="94"/>
                      </a:cubicBezTo>
                      <a:cubicBezTo>
                        <a:pt x="568" y="92"/>
                        <a:pt x="566" y="90"/>
                        <a:pt x="562" y="88"/>
                      </a:cubicBezTo>
                      <a:cubicBezTo>
                        <a:pt x="555" y="85"/>
                        <a:pt x="548" y="82"/>
                        <a:pt x="540" y="79"/>
                      </a:cubicBezTo>
                      <a:cubicBezTo>
                        <a:pt x="540" y="78"/>
                        <a:pt x="540" y="78"/>
                        <a:pt x="540" y="78"/>
                      </a:cubicBezTo>
                      <a:cubicBezTo>
                        <a:pt x="537" y="77"/>
                        <a:pt x="535" y="76"/>
                        <a:pt x="533" y="75"/>
                      </a:cubicBezTo>
                      <a:cubicBezTo>
                        <a:pt x="530" y="74"/>
                        <a:pt x="529" y="74"/>
                        <a:pt x="526" y="73"/>
                      </a:cubicBezTo>
                      <a:cubicBezTo>
                        <a:pt x="526" y="72"/>
                        <a:pt x="526" y="72"/>
                        <a:pt x="526" y="72"/>
                      </a:cubicBezTo>
                      <a:cubicBezTo>
                        <a:pt x="521" y="71"/>
                        <a:pt x="517" y="70"/>
                        <a:pt x="514" y="68"/>
                      </a:cubicBezTo>
                      <a:cubicBezTo>
                        <a:pt x="510" y="68"/>
                        <a:pt x="504" y="65"/>
                        <a:pt x="502" y="64"/>
                      </a:cubicBezTo>
                      <a:cubicBezTo>
                        <a:pt x="500" y="63"/>
                        <a:pt x="502" y="65"/>
                        <a:pt x="502" y="65"/>
                      </a:cubicBezTo>
                      <a:cubicBezTo>
                        <a:pt x="497" y="64"/>
                        <a:pt x="493" y="62"/>
                        <a:pt x="488" y="60"/>
                      </a:cubicBezTo>
                      <a:cubicBezTo>
                        <a:pt x="485" y="60"/>
                        <a:pt x="481" y="60"/>
                        <a:pt x="480" y="59"/>
                      </a:cubicBezTo>
                      <a:cubicBezTo>
                        <a:pt x="483" y="59"/>
                        <a:pt x="485" y="60"/>
                        <a:pt x="484" y="59"/>
                      </a:cubicBezTo>
                      <a:cubicBezTo>
                        <a:pt x="482" y="58"/>
                        <a:pt x="480" y="59"/>
                        <a:pt x="480" y="58"/>
                      </a:cubicBezTo>
                      <a:cubicBezTo>
                        <a:pt x="479" y="58"/>
                        <a:pt x="479" y="58"/>
                        <a:pt x="479" y="59"/>
                      </a:cubicBezTo>
                      <a:cubicBezTo>
                        <a:pt x="474" y="58"/>
                        <a:pt x="470" y="57"/>
                        <a:pt x="468" y="56"/>
                      </a:cubicBezTo>
                      <a:cubicBezTo>
                        <a:pt x="466" y="56"/>
                        <a:pt x="469" y="57"/>
                        <a:pt x="464" y="56"/>
                      </a:cubicBezTo>
                      <a:cubicBezTo>
                        <a:pt x="465" y="55"/>
                        <a:pt x="461" y="54"/>
                        <a:pt x="459" y="54"/>
                      </a:cubicBezTo>
                      <a:cubicBezTo>
                        <a:pt x="459" y="54"/>
                        <a:pt x="459" y="54"/>
                        <a:pt x="458" y="54"/>
                      </a:cubicBezTo>
                      <a:cubicBezTo>
                        <a:pt x="458" y="54"/>
                        <a:pt x="459" y="54"/>
                        <a:pt x="461" y="54"/>
                      </a:cubicBezTo>
                      <a:cubicBezTo>
                        <a:pt x="461" y="53"/>
                        <a:pt x="460" y="53"/>
                        <a:pt x="458" y="53"/>
                      </a:cubicBezTo>
                      <a:cubicBezTo>
                        <a:pt x="457" y="53"/>
                        <a:pt x="456" y="53"/>
                        <a:pt x="456" y="54"/>
                      </a:cubicBezTo>
                      <a:cubicBezTo>
                        <a:pt x="453" y="53"/>
                        <a:pt x="452" y="52"/>
                        <a:pt x="450" y="52"/>
                      </a:cubicBezTo>
                      <a:cubicBezTo>
                        <a:pt x="448" y="51"/>
                        <a:pt x="451" y="52"/>
                        <a:pt x="450" y="52"/>
                      </a:cubicBezTo>
                      <a:cubicBezTo>
                        <a:pt x="442" y="51"/>
                        <a:pt x="434" y="51"/>
                        <a:pt x="428" y="49"/>
                      </a:cubicBezTo>
                      <a:cubicBezTo>
                        <a:pt x="426" y="49"/>
                        <a:pt x="429" y="50"/>
                        <a:pt x="427" y="50"/>
                      </a:cubicBezTo>
                      <a:cubicBezTo>
                        <a:pt x="424" y="50"/>
                        <a:pt x="424" y="49"/>
                        <a:pt x="426" y="49"/>
                      </a:cubicBezTo>
                      <a:cubicBezTo>
                        <a:pt x="426" y="48"/>
                        <a:pt x="425" y="49"/>
                        <a:pt x="423" y="48"/>
                      </a:cubicBezTo>
                      <a:cubicBezTo>
                        <a:pt x="423" y="49"/>
                        <a:pt x="423" y="49"/>
                        <a:pt x="423" y="49"/>
                      </a:cubicBezTo>
                      <a:cubicBezTo>
                        <a:pt x="416" y="48"/>
                        <a:pt x="410" y="48"/>
                        <a:pt x="402" y="48"/>
                      </a:cubicBezTo>
                      <a:cubicBezTo>
                        <a:pt x="404" y="47"/>
                        <a:pt x="401" y="47"/>
                        <a:pt x="397" y="47"/>
                      </a:cubicBezTo>
                      <a:cubicBezTo>
                        <a:pt x="397" y="46"/>
                        <a:pt x="397" y="46"/>
                        <a:pt x="397" y="46"/>
                      </a:cubicBezTo>
                      <a:cubicBezTo>
                        <a:pt x="394" y="47"/>
                        <a:pt x="393" y="46"/>
                        <a:pt x="391" y="46"/>
                      </a:cubicBezTo>
                      <a:cubicBezTo>
                        <a:pt x="389" y="46"/>
                        <a:pt x="395" y="47"/>
                        <a:pt x="393" y="48"/>
                      </a:cubicBezTo>
                      <a:cubicBezTo>
                        <a:pt x="390" y="47"/>
                        <a:pt x="390" y="47"/>
                        <a:pt x="388" y="47"/>
                      </a:cubicBezTo>
                      <a:cubicBezTo>
                        <a:pt x="386" y="47"/>
                        <a:pt x="388" y="47"/>
                        <a:pt x="388" y="48"/>
                      </a:cubicBezTo>
                      <a:cubicBezTo>
                        <a:pt x="385" y="48"/>
                        <a:pt x="385" y="47"/>
                        <a:pt x="382" y="48"/>
                      </a:cubicBezTo>
                      <a:cubicBezTo>
                        <a:pt x="382" y="47"/>
                        <a:pt x="383" y="47"/>
                        <a:pt x="384" y="47"/>
                      </a:cubicBezTo>
                      <a:cubicBezTo>
                        <a:pt x="383" y="47"/>
                        <a:pt x="380" y="48"/>
                        <a:pt x="380" y="47"/>
                      </a:cubicBezTo>
                      <a:cubicBezTo>
                        <a:pt x="379" y="47"/>
                        <a:pt x="380" y="48"/>
                        <a:pt x="377" y="48"/>
                      </a:cubicBezTo>
                      <a:cubicBezTo>
                        <a:pt x="376" y="47"/>
                        <a:pt x="377" y="47"/>
                        <a:pt x="376" y="47"/>
                      </a:cubicBezTo>
                      <a:cubicBezTo>
                        <a:pt x="375" y="47"/>
                        <a:pt x="371" y="48"/>
                        <a:pt x="375" y="48"/>
                      </a:cubicBezTo>
                      <a:cubicBezTo>
                        <a:pt x="374" y="48"/>
                        <a:pt x="373" y="49"/>
                        <a:pt x="371" y="49"/>
                      </a:cubicBezTo>
                      <a:cubicBezTo>
                        <a:pt x="372" y="48"/>
                        <a:pt x="370" y="48"/>
                        <a:pt x="371" y="47"/>
                      </a:cubicBezTo>
                      <a:cubicBezTo>
                        <a:pt x="370" y="47"/>
                        <a:pt x="367" y="48"/>
                        <a:pt x="368" y="47"/>
                      </a:cubicBezTo>
                      <a:cubicBezTo>
                        <a:pt x="365" y="48"/>
                        <a:pt x="363" y="48"/>
                        <a:pt x="361" y="48"/>
                      </a:cubicBezTo>
                      <a:cubicBezTo>
                        <a:pt x="361" y="47"/>
                        <a:pt x="362" y="47"/>
                        <a:pt x="363" y="47"/>
                      </a:cubicBezTo>
                      <a:cubicBezTo>
                        <a:pt x="363" y="47"/>
                        <a:pt x="361" y="47"/>
                        <a:pt x="359" y="47"/>
                      </a:cubicBezTo>
                      <a:cubicBezTo>
                        <a:pt x="358" y="48"/>
                        <a:pt x="355" y="48"/>
                        <a:pt x="351" y="48"/>
                      </a:cubicBezTo>
                      <a:cubicBezTo>
                        <a:pt x="351" y="49"/>
                        <a:pt x="354" y="48"/>
                        <a:pt x="354" y="49"/>
                      </a:cubicBezTo>
                      <a:cubicBezTo>
                        <a:pt x="350" y="50"/>
                        <a:pt x="351" y="49"/>
                        <a:pt x="348" y="49"/>
                      </a:cubicBezTo>
                      <a:cubicBezTo>
                        <a:pt x="350" y="50"/>
                        <a:pt x="344" y="50"/>
                        <a:pt x="342" y="50"/>
                      </a:cubicBezTo>
                      <a:cubicBezTo>
                        <a:pt x="340" y="50"/>
                        <a:pt x="343" y="50"/>
                        <a:pt x="341" y="51"/>
                      </a:cubicBezTo>
                      <a:cubicBezTo>
                        <a:pt x="336" y="52"/>
                        <a:pt x="334" y="52"/>
                        <a:pt x="332" y="51"/>
                      </a:cubicBezTo>
                      <a:cubicBezTo>
                        <a:pt x="334" y="50"/>
                        <a:pt x="335" y="51"/>
                        <a:pt x="335" y="51"/>
                      </a:cubicBezTo>
                      <a:cubicBezTo>
                        <a:pt x="336" y="51"/>
                        <a:pt x="336" y="51"/>
                        <a:pt x="336" y="51"/>
                      </a:cubicBezTo>
                      <a:cubicBezTo>
                        <a:pt x="336" y="50"/>
                        <a:pt x="334" y="51"/>
                        <a:pt x="335" y="50"/>
                      </a:cubicBezTo>
                      <a:cubicBezTo>
                        <a:pt x="331" y="51"/>
                        <a:pt x="331" y="51"/>
                        <a:pt x="331" y="52"/>
                      </a:cubicBezTo>
                      <a:cubicBezTo>
                        <a:pt x="330" y="51"/>
                        <a:pt x="326" y="51"/>
                        <a:pt x="326" y="52"/>
                      </a:cubicBezTo>
                      <a:cubicBezTo>
                        <a:pt x="323" y="53"/>
                        <a:pt x="325" y="52"/>
                        <a:pt x="326" y="51"/>
                      </a:cubicBezTo>
                      <a:cubicBezTo>
                        <a:pt x="326" y="51"/>
                        <a:pt x="322" y="52"/>
                        <a:pt x="321" y="53"/>
                      </a:cubicBezTo>
                      <a:cubicBezTo>
                        <a:pt x="321" y="53"/>
                        <a:pt x="322" y="53"/>
                        <a:pt x="323" y="53"/>
                      </a:cubicBezTo>
                      <a:cubicBezTo>
                        <a:pt x="321" y="53"/>
                        <a:pt x="315" y="54"/>
                        <a:pt x="316" y="55"/>
                      </a:cubicBezTo>
                      <a:cubicBezTo>
                        <a:pt x="314" y="56"/>
                        <a:pt x="314" y="55"/>
                        <a:pt x="312" y="55"/>
                      </a:cubicBezTo>
                      <a:cubicBezTo>
                        <a:pt x="313" y="55"/>
                        <a:pt x="314" y="54"/>
                        <a:pt x="315" y="54"/>
                      </a:cubicBezTo>
                      <a:cubicBezTo>
                        <a:pt x="317" y="53"/>
                        <a:pt x="317" y="53"/>
                        <a:pt x="320" y="52"/>
                      </a:cubicBezTo>
                      <a:cubicBezTo>
                        <a:pt x="319" y="52"/>
                        <a:pt x="314" y="54"/>
                        <a:pt x="313" y="54"/>
                      </a:cubicBezTo>
                      <a:cubicBezTo>
                        <a:pt x="310" y="54"/>
                        <a:pt x="314" y="54"/>
                        <a:pt x="312" y="55"/>
                      </a:cubicBezTo>
                      <a:cubicBezTo>
                        <a:pt x="308" y="56"/>
                        <a:pt x="308" y="56"/>
                        <a:pt x="304" y="57"/>
                      </a:cubicBezTo>
                      <a:cubicBezTo>
                        <a:pt x="305" y="57"/>
                        <a:pt x="307" y="57"/>
                        <a:pt x="307" y="56"/>
                      </a:cubicBezTo>
                      <a:cubicBezTo>
                        <a:pt x="305" y="56"/>
                        <a:pt x="302" y="58"/>
                        <a:pt x="302" y="58"/>
                      </a:cubicBezTo>
                      <a:cubicBezTo>
                        <a:pt x="299" y="59"/>
                        <a:pt x="304" y="57"/>
                        <a:pt x="301" y="58"/>
                      </a:cubicBezTo>
                      <a:cubicBezTo>
                        <a:pt x="301" y="57"/>
                        <a:pt x="304" y="57"/>
                        <a:pt x="303" y="57"/>
                      </a:cubicBezTo>
                      <a:cubicBezTo>
                        <a:pt x="303" y="57"/>
                        <a:pt x="298" y="58"/>
                        <a:pt x="297" y="58"/>
                      </a:cubicBezTo>
                      <a:cubicBezTo>
                        <a:pt x="298" y="59"/>
                        <a:pt x="301" y="57"/>
                        <a:pt x="301" y="58"/>
                      </a:cubicBezTo>
                      <a:cubicBezTo>
                        <a:pt x="296" y="59"/>
                        <a:pt x="295" y="60"/>
                        <a:pt x="292" y="60"/>
                      </a:cubicBezTo>
                      <a:cubicBezTo>
                        <a:pt x="290" y="61"/>
                        <a:pt x="289" y="61"/>
                        <a:pt x="289" y="62"/>
                      </a:cubicBezTo>
                      <a:cubicBezTo>
                        <a:pt x="288" y="62"/>
                        <a:pt x="283" y="62"/>
                        <a:pt x="283" y="63"/>
                      </a:cubicBezTo>
                      <a:cubicBezTo>
                        <a:pt x="279" y="65"/>
                        <a:pt x="279" y="64"/>
                        <a:pt x="276" y="65"/>
                      </a:cubicBezTo>
                      <a:cubicBezTo>
                        <a:pt x="274" y="66"/>
                        <a:pt x="277" y="66"/>
                        <a:pt x="276" y="66"/>
                      </a:cubicBezTo>
                      <a:cubicBezTo>
                        <a:pt x="273" y="67"/>
                        <a:pt x="273" y="67"/>
                        <a:pt x="273" y="67"/>
                      </a:cubicBezTo>
                      <a:cubicBezTo>
                        <a:pt x="275" y="65"/>
                        <a:pt x="264" y="71"/>
                        <a:pt x="260" y="71"/>
                      </a:cubicBezTo>
                      <a:cubicBezTo>
                        <a:pt x="259" y="72"/>
                        <a:pt x="259" y="72"/>
                        <a:pt x="259" y="73"/>
                      </a:cubicBezTo>
                      <a:cubicBezTo>
                        <a:pt x="257" y="73"/>
                        <a:pt x="254" y="74"/>
                        <a:pt x="253" y="75"/>
                      </a:cubicBezTo>
                      <a:cubicBezTo>
                        <a:pt x="253" y="75"/>
                        <a:pt x="253" y="75"/>
                        <a:pt x="253" y="74"/>
                      </a:cubicBezTo>
                      <a:cubicBezTo>
                        <a:pt x="248" y="77"/>
                        <a:pt x="246" y="78"/>
                        <a:pt x="239" y="81"/>
                      </a:cubicBezTo>
                      <a:cubicBezTo>
                        <a:pt x="240" y="80"/>
                        <a:pt x="244" y="78"/>
                        <a:pt x="245" y="78"/>
                      </a:cubicBezTo>
                      <a:cubicBezTo>
                        <a:pt x="244" y="78"/>
                        <a:pt x="244" y="76"/>
                        <a:pt x="243" y="77"/>
                      </a:cubicBezTo>
                      <a:cubicBezTo>
                        <a:pt x="243" y="77"/>
                        <a:pt x="242" y="76"/>
                        <a:pt x="243" y="75"/>
                      </a:cubicBezTo>
                      <a:cubicBezTo>
                        <a:pt x="244" y="75"/>
                        <a:pt x="244" y="75"/>
                        <a:pt x="245" y="75"/>
                      </a:cubicBezTo>
                      <a:cubicBezTo>
                        <a:pt x="247" y="74"/>
                        <a:pt x="243" y="74"/>
                        <a:pt x="246" y="73"/>
                      </a:cubicBezTo>
                      <a:cubicBezTo>
                        <a:pt x="245" y="73"/>
                        <a:pt x="244" y="74"/>
                        <a:pt x="243" y="75"/>
                      </a:cubicBezTo>
                      <a:cubicBezTo>
                        <a:pt x="243" y="73"/>
                        <a:pt x="250" y="71"/>
                        <a:pt x="252" y="71"/>
                      </a:cubicBezTo>
                      <a:cubicBezTo>
                        <a:pt x="254" y="70"/>
                        <a:pt x="251" y="70"/>
                        <a:pt x="254" y="69"/>
                      </a:cubicBezTo>
                      <a:cubicBezTo>
                        <a:pt x="247" y="70"/>
                        <a:pt x="242" y="74"/>
                        <a:pt x="237" y="76"/>
                      </a:cubicBezTo>
                      <a:cubicBezTo>
                        <a:pt x="236" y="76"/>
                        <a:pt x="237" y="76"/>
                        <a:pt x="237" y="76"/>
                      </a:cubicBezTo>
                      <a:cubicBezTo>
                        <a:pt x="235" y="77"/>
                        <a:pt x="233" y="78"/>
                        <a:pt x="233" y="78"/>
                      </a:cubicBezTo>
                      <a:cubicBezTo>
                        <a:pt x="234" y="77"/>
                        <a:pt x="235" y="77"/>
                        <a:pt x="235" y="76"/>
                      </a:cubicBezTo>
                      <a:cubicBezTo>
                        <a:pt x="232" y="77"/>
                        <a:pt x="234" y="77"/>
                        <a:pt x="231" y="78"/>
                      </a:cubicBezTo>
                      <a:cubicBezTo>
                        <a:pt x="229" y="78"/>
                        <a:pt x="231" y="77"/>
                        <a:pt x="227" y="79"/>
                      </a:cubicBezTo>
                      <a:cubicBezTo>
                        <a:pt x="227" y="78"/>
                        <a:pt x="230" y="77"/>
                        <a:pt x="231" y="76"/>
                      </a:cubicBezTo>
                      <a:cubicBezTo>
                        <a:pt x="229" y="77"/>
                        <a:pt x="228" y="77"/>
                        <a:pt x="224" y="79"/>
                      </a:cubicBezTo>
                      <a:cubicBezTo>
                        <a:pt x="227" y="76"/>
                        <a:pt x="236" y="73"/>
                        <a:pt x="233" y="72"/>
                      </a:cubicBezTo>
                      <a:cubicBezTo>
                        <a:pt x="233" y="72"/>
                        <a:pt x="231" y="72"/>
                        <a:pt x="231" y="72"/>
                      </a:cubicBezTo>
                      <a:cubicBezTo>
                        <a:pt x="229" y="73"/>
                        <a:pt x="233" y="72"/>
                        <a:pt x="230" y="73"/>
                      </a:cubicBezTo>
                      <a:cubicBezTo>
                        <a:pt x="230" y="73"/>
                        <a:pt x="232" y="73"/>
                        <a:pt x="232" y="73"/>
                      </a:cubicBezTo>
                      <a:cubicBezTo>
                        <a:pt x="227" y="76"/>
                        <a:pt x="222" y="80"/>
                        <a:pt x="219" y="80"/>
                      </a:cubicBezTo>
                      <a:cubicBezTo>
                        <a:pt x="223" y="79"/>
                        <a:pt x="216" y="80"/>
                        <a:pt x="222" y="77"/>
                      </a:cubicBezTo>
                      <a:cubicBezTo>
                        <a:pt x="221" y="76"/>
                        <a:pt x="216" y="78"/>
                        <a:pt x="218" y="76"/>
                      </a:cubicBezTo>
                      <a:cubicBezTo>
                        <a:pt x="217" y="77"/>
                        <a:pt x="210" y="80"/>
                        <a:pt x="210" y="82"/>
                      </a:cubicBezTo>
                      <a:cubicBezTo>
                        <a:pt x="205" y="84"/>
                        <a:pt x="210" y="81"/>
                        <a:pt x="203" y="85"/>
                      </a:cubicBezTo>
                      <a:cubicBezTo>
                        <a:pt x="207" y="83"/>
                        <a:pt x="205" y="85"/>
                        <a:pt x="206" y="85"/>
                      </a:cubicBezTo>
                      <a:cubicBezTo>
                        <a:pt x="203" y="87"/>
                        <a:pt x="205" y="85"/>
                        <a:pt x="204" y="85"/>
                      </a:cubicBezTo>
                      <a:cubicBezTo>
                        <a:pt x="202" y="86"/>
                        <a:pt x="201" y="88"/>
                        <a:pt x="199" y="88"/>
                      </a:cubicBezTo>
                      <a:cubicBezTo>
                        <a:pt x="199" y="89"/>
                        <a:pt x="199" y="89"/>
                        <a:pt x="198" y="89"/>
                      </a:cubicBezTo>
                      <a:cubicBezTo>
                        <a:pt x="200" y="89"/>
                        <a:pt x="202" y="86"/>
                        <a:pt x="203" y="86"/>
                      </a:cubicBezTo>
                      <a:cubicBezTo>
                        <a:pt x="204" y="87"/>
                        <a:pt x="202" y="88"/>
                        <a:pt x="201" y="88"/>
                      </a:cubicBezTo>
                      <a:cubicBezTo>
                        <a:pt x="201" y="89"/>
                        <a:pt x="205" y="87"/>
                        <a:pt x="202" y="89"/>
                      </a:cubicBezTo>
                      <a:cubicBezTo>
                        <a:pt x="202" y="89"/>
                        <a:pt x="204" y="88"/>
                        <a:pt x="205" y="87"/>
                      </a:cubicBezTo>
                      <a:cubicBezTo>
                        <a:pt x="203" y="89"/>
                        <a:pt x="198" y="91"/>
                        <a:pt x="198" y="92"/>
                      </a:cubicBezTo>
                      <a:cubicBezTo>
                        <a:pt x="198" y="92"/>
                        <a:pt x="198" y="91"/>
                        <a:pt x="195" y="93"/>
                      </a:cubicBezTo>
                      <a:cubicBezTo>
                        <a:pt x="195" y="92"/>
                        <a:pt x="196" y="92"/>
                        <a:pt x="197" y="91"/>
                      </a:cubicBezTo>
                      <a:cubicBezTo>
                        <a:pt x="196" y="91"/>
                        <a:pt x="194" y="92"/>
                        <a:pt x="192" y="94"/>
                      </a:cubicBezTo>
                      <a:cubicBezTo>
                        <a:pt x="191" y="94"/>
                        <a:pt x="190" y="94"/>
                        <a:pt x="190" y="93"/>
                      </a:cubicBezTo>
                      <a:cubicBezTo>
                        <a:pt x="187" y="95"/>
                        <a:pt x="190" y="94"/>
                        <a:pt x="187" y="96"/>
                      </a:cubicBezTo>
                      <a:cubicBezTo>
                        <a:pt x="189" y="94"/>
                        <a:pt x="184" y="97"/>
                        <a:pt x="184" y="96"/>
                      </a:cubicBezTo>
                      <a:cubicBezTo>
                        <a:pt x="182" y="98"/>
                        <a:pt x="180" y="99"/>
                        <a:pt x="179" y="100"/>
                      </a:cubicBezTo>
                      <a:cubicBezTo>
                        <a:pt x="179" y="99"/>
                        <a:pt x="179" y="98"/>
                        <a:pt x="181" y="98"/>
                      </a:cubicBezTo>
                      <a:cubicBezTo>
                        <a:pt x="184" y="96"/>
                        <a:pt x="180" y="98"/>
                        <a:pt x="180" y="97"/>
                      </a:cubicBezTo>
                      <a:cubicBezTo>
                        <a:pt x="184" y="95"/>
                        <a:pt x="186" y="93"/>
                        <a:pt x="191" y="90"/>
                      </a:cubicBezTo>
                      <a:cubicBezTo>
                        <a:pt x="188" y="92"/>
                        <a:pt x="189" y="92"/>
                        <a:pt x="192" y="90"/>
                      </a:cubicBezTo>
                      <a:cubicBezTo>
                        <a:pt x="194" y="88"/>
                        <a:pt x="194" y="88"/>
                        <a:pt x="198" y="86"/>
                      </a:cubicBezTo>
                      <a:cubicBezTo>
                        <a:pt x="200" y="85"/>
                        <a:pt x="196" y="86"/>
                        <a:pt x="200" y="84"/>
                      </a:cubicBezTo>
                      <a:cubicBezTo>
                        <a:pt x="199" y="85"/>
                        <a:pt x="204" y="82"/>
                        <a:pt x="204" y="84"/>
                      </a:cubicBezTo>
                      <a:cubicBezTo>
                        <a:pt x="204" y="84"/>
                        <a:pt x="206" y="83"/>
                        <a:pt x="208" y="82"/>
                      </a:cubicBezTo>
                      <a:cubicBezTo>
                        <a:pt x="208" y="81"/>
                        <a:pt x="209" y="81"/>
                        <a:pt x="209" y="81"/>
                      </a:cubicBezTo>
                      <a:cubicBezTo>
                        <a:pt x="209" y="80"/>
                        <a:pt x="205" y="82"/>
                        <a:pt x="207" y="82"/>
                      </a:cubicBezTo>
                      <a:cubicBezTo>
                        <a:pt x="205" y="83"/>
                        <a:pt x="203" y="84"/>
                        <a:pt x="203" y="83"/>
                      </a:cubicBezTo>
                      <a:cubicBezTo>
                        <a:pt x="206" y="81"/>
                        <a:pt x="206" y="81"/>
                        <a:pt x="206" y="81"/>
                      </a:cubicBezTo>
                      <a:cubicBezTo>
                        <a:pt x="206" y="81"/>
                        <a:pt x="205" y="82"/>
                        <a:pt x="206" y="82"/>
                      </a:cubicBezTo>
                      <a:cubicBezTo>
                        <a:pt x="208" y="81"/>
                        <a:pt x="207" y="81"/>
                        <a:pt x="207" y="80"/>
                      </a:cubicBezTo>
                      <a:cubicBezTo>
                        <a:pt x="208" y="79"/>
                        <a:pt x="209" y="80"/>
                        <a:pt x="210" y="79"/>
                      </a:cubicBezTo>
                      <a:cubicBezTo>
                        <a:pt x="212" y="78"/>
                        <a:pt x="209" y="81"/>
                        <a:pt x="213" y="79"/>
                      </a:cubicBezTo>
                      <a:cubicBezTo>
                        <a:pt x="215" y="78"/>
                        <a:pt x="214" y="77"/>
                        <a:pt x="216" y="77"/>
                      </a:cubicBezTo>
                      <a:cubicBezTo>
                        <a:pt x="218" y="75"/>
                        <a:pt x="218" y="73"/>
                        <a:pt x="217" y="73"/>
                      </a:cubicBezTo>
                      <a:cubicBezTo>
                        <a:pt x="216" y="74"/>
                        <a:pt x="216" y="74"/>
                        <a:pt x="213" y="75"/>
                      </a:cubicBezTo>
                      <a:cubicBezTo>
                        <a:pt x="213" y="74"/>
                        <a:pt x="213" y="74"/>
                        <a:pt x="213" y="74"/>
                      </a:cubicBezTo>
                      <a:cubicBezTo>
                        <a:pt x="219" y="70"/>
                        <a:pt x="218" y="72"/>
                        <a:pt x="221" y="70"/>
                      </a:cubicBezTo>
                      <a:cubicBezTo>
                        <a:pt x="222" y="70"/>
                        <a:pt x="220" y="71"/>
                        <a:pt x="219" y="72"/>
                      </a:cubicBezTo>
                      <a:cubicBezTo>
                        <a:pt x="218" y="73"/>
                        <a:pt x="221" y="71"/>
                        <a:pt x="219" y="73"/>
                      </a:cubicBezTo>
                      <a:cubicBezTo>
                        <a:pt x="219" y="73"/>
                        <a:pt x="223" y="71"/>
                        <a:pt x="222" y="72"/>
                      </a:cubicBezTo>
                      <a:cubicBezTo>
                        <a:pt x="224" y="71"/>
                        <a:pt x="221" y="72"/>
                        <a:pt x="221" y="71"/>
                      </a:cubicBezTo>
                      <a:cubicBezTo>
                        <a:pt x="224" y="70"/>
                        <a:pt x="221" y="70"/>
                        <a:pt x="224" y="68"/>
                      </a:cubicBezTo>
                      <a:cubicBezTo>
                        <a:pt x="224" y="68"/>
                        <a:pt x="224" y="68"/>
                        <a:pt x="224" y="68"/>
                      </a:cubicBezTo>
                      <a:cubicBezTo>
                        <a:pt x="223" y="68"/>
                        <a:pt x="223" y="69"/>
                        <a:pt x="221" y="70"/>
                      </a:cubicBezTo>
                      <a:cubicBezTo>
                        <a:pt x="224" y="66"/>
                        <a:pt x="231" y="66"/>
                        <a:pt x="235" y="63"/>
                      </a:cubicBezTo>
                      <a:cubicBezTo>
                        <a:pt x="234" y="63"/>
                        <a:pt x="233" y="64"/>
                        <a:pt x="234" y="62"/>
                      </a:cubicBezTo>
                      <a:cubicBezTo>
                        <a:pt x="231" y="63"/>
                        <a:pt x="234" y="63"/>
                        <a:pt x="231" y="64"/>
                      </a:cubicBezTo>
                      <a:cubicBezTo>
                        <a:pt x="233" y="63"/>
                        <a:pt x="232" y="63"/>
                        <a:pt x="234" y="61"/>
                      </a:cubicBezTo>
                      <a:cubicBezTo>
                        <a:pt x="236" y="60"/>
                        <a:pt x="235" y="61"/>
                        <a:pt x="234" y="61"/>
                      </a:cubicBezTo>
                      <a:cubicBezTo>
                        <a:pt x="235" y="61"/>
                        <a:pt x="236" y="61"/>
                        <a:pt x="236" y="62"/>
                      </a:cubicBezTo>
                      <a:cubicBezTo>
                        <a:pt x="239" y="60"/>
                        <a:pt x="239" y="60"/>
                        <a:pt x="241" y="59"/>
                      </a:cubicBezTo>
                      <a:cubicBezTo>
                        <a:pt x="240" y="60"/>
                        <a:pt x="244" y="58"/>
                        <a:pt x="245" y="58"/>
                      </a:cubicBezTo>
                      <a:cubicBezTo>
                        <a:pt x="248" y="57"/>
                        <a:pt x="244" y="57"/>
                        <a:pt x="247" y="57"/>
                      </a:cubicBezTo>
                      <a:cubicBezTo>
                        <a:pt x="249" y="55"/>
                        <a:pt x="249" y="56"/>
                        <a:pt x="249" y="56"/>
                      </a:cubicBezTo>
                      <a:cubicBezTo>
                        <a:pt x="248" y="58"/>
                        <a:pt x="246" y="58"/>
                        <a:pt x="244" y="59"/>
                      </a:cubicBezTo>
                      <a:cubicBezTo>
                        <a:pt x="245" y="59"/>
                        <a:pt x="246" y="59"/>
                        <a:pt x="244" y="61"/>
                      </a:cubicBezTo>
                      <a:cubicBezTo>
                        <a:pt x="244" y="61"/>
                        <a:pt x="245" y="60"/>
                        <a:pt x="245" y="61"/>
                      </a:cubicBezTo>
                      <a:cubicBezTo>
                        <a:pt x="245" y="60"/>
                        <a:pt x="245" y="60"/>
                        <a:pt x="246" y="59"/>
                      </a:cubicBezTo>
                      <a:cubicBezTo>
                        <a:pt x="247" y="59"/>
                        <a:pt x="248" y="59"/>
                        <a:pt x="248" y="59"/>
                      </a:cubicBezTo>
                      <a:cubicBezTo>
                        <a:pt x="250" y="58"/>
                        <a:pt x="245" y="59"/>
                        <a:pt x="246" y="59"/>
                      </a:cubicBezTo>
                      <a:cubicBezTo>
                        <a:pt x="248" y="57"/>
                        <a:pt x="253" y="56"/>
                        <a:pt x="253" y="55"/>
                      </a:cubicBezTo>
                      <a:cubicBezTo>
                        <a:pt x="255" y="54"/>
                        <a:pt x="255" y="55"/>
                        <a:pt x="257" y="55"/>
                      </a:cubicBezTo>
                      <a:cubicBezTo>
                        <a:pt x="257" y="54"/>
                        <a:pt x="264" y="50"/>
                        <a:pt x="267" y="50"/>
                      </a:cubicBezTo>
                      <a:cubicBezTo>
                        <a:pt x="271" y="49"/>
                        <a:pt x="268" y="48"/>
                        <a:pt x="268" y="48"/>
                      </a:cubicBezTo>
                      <a:cubicBezTo>
                        <a:pt x="266" y="49"/>
                        <a:pt x="263" y="49"/>
                        <a:pt x="263" y="50"/>
                      </a:cubicBezTo>
                      <a:cubicBezTo>
                        <a:pt x="263" y="50"/>
                        <a:pt x="265" y="50"/>
                        <a:pt x="266" y="49"/>
                      </a:cubicBezTo>
                      <a:cubicBezTo>
                        <a:pt x="263" y="51"/>
                        <a:pt x="256" y="53"/>
                        <a:pt x="253" y="55"/>
                      </a:cubicBezTo>
                      <a:cubicBezTo>
                        <a:pt x="253" y="54"/>
                        <a:pt x="252" y="54"/>
                        <a:pt x="254" y="53"/>
                      </a:cubicBezTo>
                      <a:cubicBezTo>
                        <a:pt x="256" y="52"/>
                        <a:pt x="258" y="52"/>
                        <a:pt x="258" y="51"/>
                      </a:cubicBezTo>
                      <a:cubicBezTo>
                        <a:pt x="261" y="50"/>
                        <a:pt x="259" y="52"/>
                        <a:pt x="257" y="52"/>
                      </a:cubicBezTo>
                      <a:cubicBezTo>
                        <a:pt x="261" y="51"/>
                        <a:pt x="263" y="49"/>
                        <a:pt x="267" y="48"/>
                      </a:cubicBezTo>
                      <a:cubicBezTo>
                        <a:pt x="262" y="49"/>
                        <a:pt x="253" y="52"/>
                        <a:pt x="247" y="55"/>
                      </a:cubicBezTo>
                      <a:cubicBezTo>
                        <a:pt x="244" y="56"/>
                        <a:pt x="242" y="56"/>
                        <a:pt x="242" y="55"/>
                      </a:cubicBezTo>
                      <a:cubicBezTo>
                        <a:pt x="240" y="56"/>
                        <a:pt x="242" y="56"/>
                        <a:pt x="242" y="57"/>
                      </a:cubicBezTo>
                      <a:cubicBezTo>
                        <a:pt x="240" y="57"/>
                        <a:pt x="241" y="58"/>
                        <a:pt x="239" y="58"/>
                      </a:cubicBezTo>
                      <a:cubicBezTo>
                        <a:pt x="238" y="58"/>
                        <a:pt x="240" y="57"/>
                        <a:pt x="239" y="57"/>
                      </a:cubicBezTo>
                      <a:cubicBezTo>
                        <a:pt x="238" y="57"/>
                        <a:pt x="236" y="58"/>
                        <a:pt x="234" y="59"/>
                      </a:cubicBezTo>
                      <a:cubicBezTo>
                        <a:pt x="233" y="60"/>
                        <a:pt x="235" y="59"/>
                        <a:pt x="234" y="60"/>
                      </a:cubicBezTo>
                      <a:cubicBezTo>
                        <a:pt x="236" y="59"/>
                        <a:pt x="235" y="59"/>
                        <a:pt x="235" y="59"/>
                      </a:cubicBezTo>
                      <a:cubicBezTo>
                        <a:pt x="237" y="57"/>
                        <a:pt x="237" y="58"/>
                        <a:pt x="239" y="58"/>
                      </a:cubicBezTo>
                      <a:cubicBezTo>
                        <a:pt x="238" y="59"/>
                        <a:pt x="227" y="63"/>
                        <a:pt x="229" y="64"/>
                      </a:cubicBezTo>
                      <a:cubicBezTo>
                        <a:pt x="228" y="64"/>
                        <a:pt x="227" y="64"/>
                        <a:pt x="226" y="64"/>
                      </a:cubicBezTo>
                      <a:cubicBezTo>
                        <a:pt x="229" y="61"/>
                        <a:pt x="225" y="63"/>
                        <a:pt x="223" y="62"/>
                      </a:cubicBezTo>
                      <a:cubicBezTo>
                        <a:pt x="222" y="63"/>
                        <a:pt x="222" y="63"/>
                        <a:pt x="220" y="64"/>
                      </a:cubicBezTo>
                      <a:cubicBezTo>
                        <a:pt x="220" y="64"/>
                        <a:pt x="221" y="63"/>
                        <a:pt x="221" y="63"/>
                      </a:cubicBezTo>
                      <a:cubicBezTo>
                        <a:pt x="216" y="65"/>
                        <a:pt x="222" y="64"/>
                        <a:pt x="217" y="66"/>
                      </a:cubicBezTo>
                      <a:cubicBezTo>
                        <a:pt x="217" y="65"/>
                        <a:pt x="218" y="65"/>
                        <a:pt x="218" y="64"/>
                      </a:cubicBezTo>
                      <a:cubicBezTo>
                        <a:pt x="213" y="68"/>
                        <a:pt x="214" y="68"/>
                        <a:pt x="210" y="70"/>
                      </a:cubicBezTo>
                      <a:cubicBezTo>
                        <a:pt x="209" y="69"/>
                        <a:pt x="209" y="69"/>
                        <a:pt x="209" y="69"/>
                      </a:cubicBezTo>
                      <a:cubicBezTo>
                        <a:pt x="209" y="69"/>
                        <a:pt x="207" y="71"/>
                        <a:pt x="205" y="72"/>
                      </a:cubicBezTo>
                      <a:cubicBezTo>
                        <a:pt x="205" y="72"/>
                        <a:pt x="207" y="72"/>
                        <a:pt x="204" y="74"/>
                      </a:cubicBezTo>
                      <a:cubicBezTo>
                        <a:pt x="204" y="73"/>
                        <a:pt x="205" y="72"/>
                        <a:pt x="203" y="73"/>
                      </a:cubicBezTo>
                      <a:cubicBezTo>
                        <a:pt x="201" y="75"/>
                        <a:pt x="199" y="76"/>
                        <a:pt x="198" y="77"/>
                      </a:cubicBezTo>
                      <a:cubicBezTo>
                        <a:pt x="199" y="76"/>
                        <a:pt x="202" y="75"/>
                        <a:pt x="198" y="78"/>
                      </a:cubicBezTo>
                      <a:cubicBezTo>
                        <a:pt x="199" y="78"/>
                        <a:pt x="201" y="77"/>
                        <a:pt x="203" y="75"/>
                      </a:cubicBezTo>
                      <a:cubicBezTo>
                        <a:pt x="203" y="76"/>
                        <a:pt x="196" y="80"/>
                        <a:pt x="194" y="81"/>
                      </a:cubicBezTo>
                      <a:cubicBezTo>
                        <a:pt x="197" y="79"/>
                        <a:pt x="196" y="79"/>
                        <a:pt x="197" y="77"/>
                      </a:cubicBezTo>
                      <a:cubicBezTo>
                        <a:pt x="194" y="79"/>
                        <a:pt x="195" y="78"/>
                        <a:pt x="192" y="80"/>
                      </a:cubicBezTo>
                      <a:cubicBezTo>
                        <a:pt x="191" y="80"/>
                        <a:pt x="192" y="80"/>
                        <a:pt x="192" y="81"/>
                      </a:cubicBezTo>
                      <a:cubicBezTo>
                        <a:pt x="187" y="83"/>
                        <a:pt x="184" y="85"/>
                        <a:pt x="179" y="89"/>
                      </a:cubicBezTo>
                      <a:cubicBezTo>
                        <a:pt x="179" y="89"/>
                        <a:pt x="180" y="89"/>
                        <a:pt x="180" y="89"/>
                      </a:cubicBezTo>
                      <a:cubicBezTo>
                        <a:pt x="181" y="88"/>
                        <a:pt x="181" y="88"/>
                        <a:pt x="183" y="87"/>
                      </a:cubicBezTo>
                      <a:cubicBezTo>
                        <a:pt x="182" y="88"/>
                        <a:pt x="182" y="89"/>
                        <a:pt x="182" y="90"/>
                      </a:cubicBezTo>
                      <a:cubicBezTo>
                        <a:pt x="179" y="91"/>
                        <a:pt x="178" y="93"/>
                        <a:pt x="177" y="92"/>
                      </a:cubicBezTo>
                      <a:cubicBezTo>
                        <a:pt x="176" y="94"/>
                        <a:pt x="174" y="95"/>
                        <a:pt x="172" y="96"/>
                      </a:cubicBezTo>
                      <a:cubicBezTo>
                        <a:pt x="171" y="96"/>
                        <a:pt x="173" y="94"/>
                        <a:pt x="173" y="94"/>
                      </a:cubicBezTo>
                      <a:cubicBezTo>
                        <a:pt x="169" y="96"/>
                        <a:pt x="172" y="96"/>
                        <a:pt x="171" y="97"/>
                      </a:cubicBezTo>
                      <a:cubicBezTo>
                        <a:pt x="171" y="97"/>
                        <a:pt x="172" y="96"/>
                        <a:pt x="173" y="95"/>
                      </a:cubicBezTo>
                      <a:cubicBezTo>
                        <a:pt x="173" y="96"/>
                        <a:pt x="169" y="100"/>
                        <a:pt x="173" y="97"/>
                      </a:cubicBezTo>
                      <a:cubicBezTo>
                        <a:pt x="171" y="99"/>
                        <a:pt x="166" y="102"/>
                        <a:pt x="166" y="101"/>
                      </a:cubicBezTo>
                      <a:cubicBezTo>
                        <a:pt x="169" y="98"/>
                        <a:pt x="167" y="98"/>
                        <a:pt x="169" y="97"/>
                      </a:cubicBezTo>
                      <a:cubicBezTo>
                        <a:pt x="168" y="96"/>
                        <a:pt x="165" y="99"/>
                        <a:pt x="163" y="101"/>
                      </a:cubicBezTo>
                      <a:cubicBezTo>
                        <a:pt x="163" y="101"/>
                        <a:pt x="162" y="101"/>
                        <a:pt x="162" y="101"/>
                      </a:cubicBezTo>
                      <a:cubicBezTo>
                        <a:pt x="162" y="101"/>
                        <a:pt x="163" y="100"/>
                        <a:pt x="163" y="100"/>
                      </a:cubicBezTo>
                      <a:cubicBezTo>
                        <a:pt x="163" y="100"/>
                        <a:pt x="162" y="100"/>
                        <a:pt x="161" y="101"/>
                      </a:cubicBezTo>
                      <a:cubicBezTo>
                        <a:pt x="162" y="102"/>
                        <a:pt x="162" y="102"/>
                        <a:pt x="158" y="102"/>
                      </a:cubicBezTo>
                      <a:cubicBezTo>
                        <a:pt x="157" y="104"/>
                        <a:pt x="161" y="102"/>
                        <a:pt x="157" y="105"/>
                      </a:cubicBezTo>
                      <a:cubicBezTo>
                        <a:pt x="157" y="104"/>
                        <a:pt x="155" y="105"/>
                        <a:pt x="154" y="106"/>
                      </a:cubicBezTo>
                      <a:cubicBezTo>
                        <a:pt x="157" y="105"/>
                        <a:pt x="154" y="107"/>
                        <a:pt x="154" y="107"/>
                      </a:cubicBezTo>
                      <a:cubicBezTo>
                        <a:pt x="152" y="109"/>
                        <a:pt x="153" y="108"/>
                        <a:pt x="151" y="109"/>
                      </a:cubicBezTo>
                      <a:cubicBezTo>
                        <a:pt x="151" y="109"/>
                        <a:pt x="153" y="108"/>
                        <a:pt x="152" y="108"/>
                      </a:cubicBezTo>
                      <a:cubicBezTo>
                        <a:pt x="152" y="108"/>
                        <a:pt x="152" y="108"/>
                        <a:pt x="151" y="108"/>
                      </a:cubicBezTo>
                      <a:cubicBezTo>
                        <a:pt x="150" y="109"/>
                        <a:pt x="151" y="109"/>
                        <a:pt x="150" y="110"/>
                      </a:cubicBezTo>
                      <a:cubicBezTo>
                        <a:pt x="150" y="111"/>
                        <a:pt x="153" y="108"/>
                        <a:pt x="150" y="111"/>
                      </a:cubicBezTo>
                      <a:cubicBezTo>
                        <a:pt x="151" y="111"/>
                        <a:pt x="154" y="109"/>
                        <a:pt x="154" y="108"/>
                      </a:cubicBezTo>
                      <a:cubicBezTo>
                        <a:pt x="154" y="109"/>
                        <a:pt x="156" y="108"/>
                        <a:pt x="156" y="108"/>
                      </a:cubicBezTo>
                      <a:cubicBezTo>
                        <a:pt x="154" y="110"/>
                        <a:pt x="154" y="109"/>
                        <a:pt x="153" y="110"/>
                      </a:cubicBezTo>
                      <a:cubicBezTo>
                        <a:pt x="152" y="111"/>
                        <a:pt x="149" y="113"/>
                        <a:pt x="149" y="114"/>
                      </a:cubicBezTo>
                      <a:cubicBezTo>
                        <a:pt x="150" y="113"/>
                        <a:pt x="153" y="110"/>
                        <a:pt x="154" y="111"/>
                      </a:cubicBezTo>
                      <a:cubicBezTo>
                        <a:pt x="151" y="113"/>
                        <a:pt x="152" y="113"/>
                        <a:pt x="153" y="113"/>
                      </a:cubicBezTo>
                      <a:cubicBezTo>
                        <a:pt x="153" y="113"/>
                        <a:pt x="152" y="113"/>
                        <a:pt x="152" y="113"/>
                      </a:cubicBezTo>
                      <a:cubicBezTo>
                        <a:pt x="152" y="113"/>
                        <a:pt x="152" y="114"/>
                        <a:pt x="152" y="114"/>
                      </a:cubicBezTo>
                      <a:cubicBezTo>
                        <a:pt x="150" y="114"/>
                        <a:pt x="153" y="111"/>
                        <a:pt x="149" y="114"/>
                      </a:cubicBezTo>
                      <a:cubicBezTo>
                        <a:pt x="149" y="116"/>
                        <a:pt x="146" y="119"/>
                        <a:pt x="150" y="117"/>
                      </a:cubicBezTo>
                      <a:cubicBezTo>
                        <a:pt x="149" y="118"/>
                        <a:pt x="149" y="118"/>
                        <a:pt x="149" y="118"/>
                      </a:cubicBezTo>
                      <a:cubicBezTo>
                        <a:pt x="147" y="120"/>
                        <a:pt x="146" y="119"/>
                        <a:pt x="147" y="118"/>
                      </a:cubicBezTo>
                      <a:cubicBezTo>
                        <a:pt x="144" y="118"/>
                        <a:pt x="140" y="124"/>
                        <a:pt x="138" y="124"/>
                      </a:cubicBezTo>
                      <a:cubicBezTo>
                        <a:pt x="139" y="124"/>
                        <a:pt x="136" y="126"/>
                        <a:pt x="136" y="127"/>
                      </a:cubicBezTo>
                      <a:cubicBezTo>
                        <a:pt x="137" y="127"/>
                        <a:pt x="140" y="125"/>
                        <a:pt x="143" y="122"/>
                      </a:cubicBezTo>
                      <a:cubicBezTo>
                        <a:pt x="143" y="122"/>
                        <a:pt x="143" y="122"/>
                        <a:pt x="143" y="122"/>
                      </a:cubicBezTo>
                      <a:cubicBezTo>
                        <a:pt x="144" y="121"/>
                        <a:pt x="142" y="123"/>
                        <a:pt x="144" y="123"/>
                      </a:cubicBezTo>
                      <a:cubicBezTo>
                        <a:pt x="142" y="122"/>
                        <a:pt x="139" y="127"/>
                        <a:pt x="138" y="126"/>
                      </a:cubicBezTo>
                      <a:cubicBezTo>
                        <a:pt x="135" y="128"/>
                        <a:pt x="135" y="129"/>
                        <a:pt x="134" y="130"/>
                      </a:cubicBezTo>
                      <a:cubicBezTo>
                        <a:pt x="137" y="129"/>
                        <a:pt x="137" y="128"/>
                        <a:pt x="139" y="127"/>
                      </a:cubicBezTo>
                      <a:cubicBezTo>
                        <a:pt x="139" y="128"/>
                        <a:pt x="140" y="127"/>
                        <a:pt x="139" y="128"/>
                      </a:cubicBezTo>
                      <a:cubicBezTo>
                        <a:pt x="140" y="128"/>
                        <a:pt x="141" y="127"/>
                        <a:pt x="141" y="127"/>
                      </a:cubicBezTo>
                      <a:cubicBezTo>
                        <a:pt x="142" y="126"/>
                        <a:pt x="142" y="126"/>
                        <a:pt x="142" y="126"/>
                      </a:cubicBezTo>
                      <a:cubicBezTo>
                        <a:pt x="143" y="125"/>
                        <a:pt x="144" y="125"/>
                        <a:pt x="146" y="123"/>
                      </a:cubicBezTo>
                      <a:cubicBezTo>
                        <a:pt x="147" y="121"/>
                        <a:pt x="151" y="120"/>
                        <a:pt x="154" y="116"/>
                      </a:cubicBezTo>
                      <a:cubicBezTo>
                        <a:pt x="159" y="114"/>
                        <a:pt x="160" y="110"/>
                        <a:pt x="162" y="111"/>
                      </a:cubicBezTo>
                      <a:cubicBezTo>
                        <a:pt x="165" y="107"/>
                        <a:pt x="169" y="106"/>
                        <a:pt x="173" y="103"/>
                      </a:cubicBezTo>
                      <a:cubicBezTo>
                        <a:pt x="175" y="101"/>
                        <a:pt x="172" y="103"/>
                        <a:pt x="174" y="102"/>
                      </a:cubicBezTo>
                      <a:cubicBezTo>
                        <a:pt x="175" y="101"/>
                        <a:pt x="176" y="101"/>
                        <a:pt x="178" y="100"/>
                      </a:cubicBezTo>
                      <a:cubicBezTo>
                        <a:pt x="174" y="104"/>
                        <a:pt x="169" y="106"/>
                        <a:pt x="163" y="111"/>
                      </a:cubicBezTo>
                      <a:cubicBezTo>
                        <a:pt x="166" y="111"/>
                        <a:pt x="178" y="99"/>
                        <a:pt x="183" y="98"/>
                      </a:cubicBezTo>
                      <a:cubicBezTo>
                        <a:pt x="183" y="98"/>
                        <a:pt x="180" y="101"/>
                        <a:pt x="183" y="99"/>
                      </a:cubicBezTo>
                      <a:cubicBezTo>
                        <a:pt x="183" y="100"/>
                        <a:pt x="177" y="103"/>
                        <a:pt x="177" y="104"/>
                      </a:cubicBezTo>
                      <a:cubicBezTo>
                        <a:pt x="173" y="106"/>
                        <a:pt x="172" y="108"/>
                        <a:pt x="168" y="110"/>
                      </a:cubicBezTo>
                      <a:cubicBezTo>
                        <a:pt x="168" y="111"/>
                        <a:pt x="168" y="111"/>
                        <a:pt x="168" y="111"/>
                      </a:cubicBezTo>
                      <a:cubicBezTo>
                        <a:pt x="170" y="109"/>
                        <a:pt x="173" y="108"/>
                        <a:pt x="176" y="106"/>
                      </a:cubicBezTo>
                      <a:cubicBezTo>
                        <a:pt x="175" y="107"/>
                        <a:pt x="175" y="107"/>
                        <a:pt x="176" y="107"/>
                      </a:cubicBezTo>
                      <a:cubicBezTo>
                        <a:pt x="173" y="109"/>
                        <a:pt x="173" y="109"/>
                        <a:pt x="169" y="112"/>
                      </a:cubicBezTo>
                      <a:cubicBezTo>
                        <a:pt x="168" y="112"/>
                        <a:pt x="168" y="112"/>
                        <a:pt x="168" y="112"/>
                      </a:cubicBezTo>
                      <a:cubicBezTo>
                        <a:pt x="166" y="114"/>
                        <a:pt x="163" y="116"/>
                        <a:pt x="159" y="119"/>
                      </a:cubicBezTo>
                      <a:cubicBezTo>
                        <a:pt x="160" y="120"/>
                        <a:pt x="165" y="115"/>
                        <a:pt x="166" y="114"/>
                      </a:cubicBezTo>
                      <a:cubicBezTo>
                        <a:pt x="167" y="114"/>
                        <a:pt x="166" y="114"/>
                        <a:pt x="166" y="114"/>
                      </a:cubicBezTo>
                      <a:cubicBezTo>
                        <a:pt x="164" y="116"/>
                        <a:pt x="168" y="113"/>
                        <a:pt x="168" y="114"/>
                      </a:cubicBezTo>
                      <a:cubicBezTo>
                        <a:pt x="169" y="112"/>
                        <a:pt x="172" y="111"/>
                        <a:pt x="175" y="108"/>
                      </a:cubicBezTo>
                      <a:cubicBezTo>
                        <a:pt x="175" y="109"/>
                        <a:pt x="174" y="110"/>
                        <a:pt x="174" y="110"/>
                      </a:cubicBezTo>
                      <a:cubicBezTo>
                        <a:pt x="176" y="108"/>
                        <a:pt x="181" y="104"/>
                        <a:pt x="183" y="104"/>
                      </a:cubicBezTo>
                      <a:cubicBezTo>
                        <a:pt x="185" y="102"/>
                        <a:pt x="189" y="100"/>
                        <a:pt x="190" y="98"/>
                      </a:cubicBezTo>
                      <a:cubicBezTo>
                        <a:pt x="191" y="98"/>
                        <a:pt x="196" y="95"/>
                        <a:pt x="199" y="93"/>
                      </a:cubicBezTo>
                      <a:cubicBezTo>
                        <a:pt x="199" y="93"/>
                        <a:pt x="198" y="94"/>
                        <a:pt x="198" y="94"/>
                      </a:cubicBezTo>
                      <a:cubicBezTo>
                        <a:pt x="203" y="90"/>
                        <a:pt x="208" y="88"/>
                        <a:pt x="215" y="83"/>
                      </a:cubicBezTo>
                      <a:cubicBezTo>
                        <a:pt x="214" y="84"/>
                        <a:pt x="214" y="85"/>
                        <a:pt x="215" y="84"/>
                      </a:cubicBezTo>
                      <a:cubicBezTo>
                        <a:pt x="218" y="83"/>
                        <a:pt x="214" y="85"/>
                        <a:pt x="215" y="85"/>
                      </a:cubicBezTo>
                      <a:cubicBezTo>
                        <a:pt x="212" y="86"/>
                        <a:pt x="211" y="87"/>
                        <a:pt x="208" y="88"/>
                      </a:cubicBezTo>
                      <a:cubicBezTo>
                        <a:pt x="206" y="89"/>
                        <a:pt x="209" y="88"/>
                        <a:pt x="209" y="89"/>
                      </a:cubicBezTo>
                      <a:cubicBezTo>
                        <a:pt x="204" y="91"/>
                        <a:pt x="202" y="93"/>
                        <a:pt x="200" y="95"/>
                      </a:cubicBezTo>
                      <a:cubicBezTo>
                        <a:pt x="198" y="95"/>
                        <a:pt x="196" y="97"/>
                        <a:pt x="194" y="98"/>
                      </a:cubicBezTo>
                      <a:cubicBezTo>
                        <a:pt x="193" y="99"/>
                        <a:pt x="193" y="99"/>
                        <a:pt x="193" y="99"/>
                      </a:cubicBezTo>
                      <a:cubicBezTo>
                        <a:pt x="190" y="100"/>
                        <a:pt x="188" y="102"/>
                        <a:pt x="184" y="105"/>
                      </a:cubicBezTo>
                      <a:cubicBezTo>
                        <a:pt x="184" y="104"/>
                        <a:pt x="184" y="104"/>
                        <a:pt x="184" y="104"/>
                      </a:cubicBezTo>
                      <a:cubicBezTo>
                        <a:pt x="183" y="105"/>
                        <a:pt x="182" y="106"/>
                        <a:pt x="182" y="106"/>
                      </a:cubicBezTo>
                      <a:cubicBezTo>
                        <a:pt x="182" y="106"/>
                        <a:pt x="175" y="111"/>
                        <a:pt x="170" y="115"/>
                      </a:cubicBezTo>
                      <a:cubicBezTo>
                        <a:pt x="170" y="115"/>
                        <a:pt x="170" y="115"/>
                        <a:pt x="170" y="115"/>
                      </a:cubicBezTo>
                      <a:cubicBezTo>
                        <a:pt x="164" y="119"/>
                        <a:pt x="167" y="119"/>
                        <a:pt x="161" y="123"/>
                      </a:cubicBezTo>
                      <a:cubicBezTo>
                        <a:pt x="162" y="123"/>
                        <a:pt x="161" y="124"/>
                        <a:pt x="162" y="123"/>
                      </a:cubicBezTo>
                      <a:cubicBezTo>
                        <a:pt x="161" y="124"/>
                        <a:pt x="156" y="128"/>
                        <a:pt x="156" y="128"/>
                      </a:cubicBezTo>
                      <a:cubicBezTo>
                        <a:pt x="155" y="128"/>
                        <a:pt x="156" y="129"/>
                        <a:pt x="155" y="130"/>
                      </a:cubicBezTo>
                      <a:cubicBezTo>
                        <a:pt x="152" y="130"/>
                        <a:pt x="154" y="128"/>
                        <a:pt x="154" y="127"/>
                      </a:cubicBezTo>
                      <a:cubicBezTo>
                        <a:pt x="151" y="129"/>
                        <a:pt x="154" y="128"/>
                        <a:pt x="151" y="131"/>
                      </a:cubicBezTo>
                      <a:cubicBezTo>
                        <a:pt x="151" y="131"/>
                        <a:pt x="152" y="130"/>
                        <a:pt x="152" y="131"/>
                      </a:cubicBezTo>
                      <a:cubicBezTo>
                        <a:pt x="149" y="133"/>
                        <a:pt x="150" y="133"/>
                        <a:pt x="148" y="135"/>
                      </a:cubicBezTo>
                      <a:cubicBezTo>
                        <a:pt x="146" y="136"/>
                        <a:pt x="146" y="137"/>
                        <a:pt x="145" y="138"/>
                      </a:cubicBezTo>
                      <a:cubicBezTo>
                        <a:pt x="145" y="137"/>
                        <a:pt x="145" y="137"/>
                        <a:pt x="142" y="139"/>
                      </a:cubicBezTo>
                      <a:cubicBezTo>
                        <a:pt x="140" y="141"/>
                        <a:pt x="144" y="138"/>
                        <a:pt x="143" y="139"/>
                      </a:cubicBezTo>
                      <a:cubicBezTo>
                        <a:pt x="142" y="140"/>
                        <a:pt x="139" y="142"/>
                        <a:pt x="141" y="141"/>
                      </a:cubicBezTo>
                      <a:cubicBezTo>
                        <a:pt x="141" y="141"/>
                        <a:pt x="139" y="143"/>
                        <a:pt x="139" y="142"/>
                      </a:cubicBezTo>
                      <a:cubicBezTo>
                        <a:pt x="138" y="144"/>
                        <a:pt x="137" y="145"/>
                        <a:pt x="135" y="148"/>
                      </a:cubicBezTo>
                      <a:cubicBezTo>
                        <a:pt x="139" y="145"/>
                        <a:pt x="143" y="141"/>
                        <a:pt x="147" y="137"/>
                      </a:cubicBezTo>
                      <a:cubicBezTo>
                        <a:pt x="149" y="137"/>
                        <a:pt x="147" y="138"/>
                        <a:pt x="149" y="137"/>
                      </a:cubicBezTo>
                      <a:cubicBezTo>
                        <a:pt x="151" y="135"/>
                        <a:pt x="151" y="135"/>
                        <a:pt x="151" y="134"/>
                      </a:cubicBezTo>
                      <a:cubicBezTo>
                        <a:pt x="154" y="132"/>
                        <a:pt x="152" y="134"/>
                        <a:pt x="151" y="135"/>
                      </a:cubicBezTo>
                      <a:cubicBezTo>
                        <a:pt x="152" y="135"/>
                        <a:pt x="154" y="133"/>
                        <a:pt x="156" y="132"/>
                      </a:cubicBezTo>
                      <a:cubicBezTo>
                        <a:pt x="153" y="132"/>
                        <a:pt x="159" y="128"/>
                        <a:pt x="161" y="127"/>
                      </a:cubicBezTo>
                      <a:cubicBezTo>
                        <a:pt x="163" y="125"/>
                        <a:pt x="159" y="129"/>
                        <a:pt x="157" y="130"/>
                      </a:cubicBezTo>
                      <a:cubicBezTo>
                        <a:pt x="159" y="130"/>
                        <a:pt x="156" y="132"/>
                        <a:pt x="156" y="133"/>
                      </a:cubicBezTo>
                      <a:cubicBezTo>
                        <a:pt x="155" y="134"/>
                        <a:pt x="150" y="138"/>
                        <a:pt x="150" y="139"/>
                      </a:cubicBezTo>
                      <a:cubicBezTo>
                        <a:pt x="148" y="140"/>
                        <a:pt x="146" y="141"/>
                        <a:pt x="145" y="143"/>
                      </a:cubicBezTo>
                      <a:cubicBezTo>
                        <a:pt x="144" y="143"/>
                        <a:pt x="145" y="143"/>
                        <a:pt x="145" y="142"/>
                      </a:cubicBezTo>
                      <a:cubicBezTo>
                        <a:pt x="144" y="145"/>
                        <a:pt x="143" y="144"/>
                        <a:pt x="141" y="145"/>
                      </a:cubicBezTo>
                      <a:cubicBezTo>
                        <a:pt x="139" y="147"/>
                        <a:pt x="142" y="145"/>
                        <a:pt x="142" y="146"/>
                      </a:cubicBezTo>
                      <a:cubicBezTo>
                        <a:pt x="140" y="147"/>
                        <a:pt x="141" y="147"/>
                        <a:pt x="139" y="148"/>
                      </a:cubicBezTo>
                      <a:cubicBezTo>
                        <a:pt x="138" y="148"/>
                        <a:pt x="138" y="147"/>
                        <a:pt x="140" y="145"/>
                      </a:cubicBezTo>
                      <a:cubicBezTo>
                        <a:pt x="140" y="145"/>
                        <a:pt x="139" y="145"/>
                        <a:pt x="139" y="145"/>
                      </a:cubicBezTo>
                      <a:cubicBezTo>
                        <a:pt x="137" y="148"/>
                        <a:pt x="135" y="150"/>
                        <a:pt x="136" y="151"/>
                      </a:cubicBezTo>
                      <a:cubicBezTo>
                        <a:pt x="134" y="153"/>
                        <a:pt x="135" y="151"/>
                        <a:pt x="133" y="152"/>
                      </a:cubicBezTo>
                      <a:cubicBezTo>
                        <a:pt x="133" y="153"/>
                        <a:pt x="134" y="153"/>
                        <a:pt x="131" y="156"/>
                      </a:cubicBezTo>
                      <a:cubicBezTo>
                        <a:pt x="131" y="155"/>
                        <a:pt x="131" y="155"/>
                        <a:pt x="130" y="155"/>
                      </a:cubicBezTo>
                      <a:cubicBezTo>
                        <a:pt x="130" y="156"/>
                        <a:pt x="129" y="157"/>
                        <a:pt x="129" y="158"/>
                      </a:cubicBezTo>
                      <a:cubicBezTo>
                        <a:pt x="125" y="161"/>
                        <a:pt x="122" y="164"/>
                        <a:pt x="119" y="167"/>
                      </a:cubicBezTo>
                      <a:cubicBezTo>
                        <a:pt x="118" y="168"/>
                        <a:pt x="118" y="168"/>
                        <a:pt x="118" y="168"/>
                      </a:cubicBezTo>
                      <a:cubicBezTo>
                        <a:pt x="116" y="169"/>
                        <a:pt x="117" y="169"/>
                        <a:pt x="115" y="171"/>
                      </a:cubicBezTo>
                      <a:cubicBezTo>
                        <a:pt x="113" y="171"/>
                        <a:pt x="111" y="174"/>
                        <a:pt x="109" y="175"/>
                      </a:cubicBezTo>
                      <a:cubicBezTo>
                        <a:pt x="110" y="174"/>
                        <a:pt x="110" y="174"/>
                        <a:pt x="110" y="173"/>
                      </a:cubicBezTo>
                      <a:cubicBezTo>
                        <a:pt x="114" y="170"/>
                        <a:pt x="118" y="163"/>
                        <a:pt x="121" y="162"/>
                      </a:cubicBezTo>
                      <a:cubicBezTo>
                        <a:pt x="125" y="157"/>
                        <a:pt x="129" y="153"/>
                        <a:pt x="133" y="151"/>
                      </a:cubicBezTo>
                      <a:cubicBezTo>
                        <a:pt x="134" y="150"/>
                        <a:pt x="134" y="149"/>
                        <a:pt x="134" y="149"/>
                      </a:cubicBezTo>
                      <a:cubicBezTo>
                        <a:pt x="134" y="148"/>
                        <a:pt x="130" y="152"/>
                        <a:pt x="130" y="150"/>
                      </a:cubicBezTo>
                      <a:cubicBezTo>
                        <a:pt x="131" y="150"/>
                        <a:pt x="131" y="150"/>
                        <a:pt x="131" y="150"/>
                      </a:cubicBezTo>
                      <a:cubicBezTo>
                        <a:pt x="133" y="149"/>
                        <a:pt x="133" y="148"/>
                        <a:pt x="135" y="147"/>
                      </a:cubicBezTo>
                      <a:cubicBezTo>
                        <a:pt x="126" y="153"/>
                        <a:pt x="125" y="155"/>
                        <a:pt x="119" y="161"/>
                      </a:cubicBezTo>
                      <a:cubicBezTo>
                        <a:pt x="118" y="160"/>
                        <a:pt x="122" y="157"/>
                        <a:pt x="123" y="155"/>
                      </a:cubicBezTo>
                      <a:cubicBezTo>
                        <a:pt x="121" y="157"/>
                        <a:pt x="123" y="155"/>
                        <a:pt x="121" y="156"/>
                      </a:cubicBezTo>
                      <a:cubicBezTo>
                        <a:pt x="121" y="155"/>
                        <a:pt x="123" y="153"/>
                        <a:pt x="123" y="153"/>
                      </a:cubicBezTo>
                      <a:cubicBezTo>
                        <a:pt x="125" y="151"/>
                        <a:pt x="125" y="153"/>
                        <a:pt x="123" y="155"/>
                      </a:cubicBezTo>
                      <a:cubicBezTo>
                        <a:pt x="123" y="155"/>
                        <a:pt x="127" y="151"/>
                        <a:pt x="125" y="153"/>
                      </a:cubicBezTo>
                      <a:cubicBezTo>
                        <a:pt x="128" y="151"/>
                        <a:pt x="128" y="151"/>
                        <a:pt x="131" y="148"/>
                      </a:cubicBezTo>
                      <a:cubicBezTo>
                        <a:pt x="132" y="145"/>
                        <a:pt x="130" y="145"/>
                        <a:pt x="125" y="149"/>
                      </a:cubicBezTo>
                      <a:cubicBezTo>
                        <a:pt x="120" y="156"/>
                        <a:pt x="111" y="162"/>
                        <a:pt x="106" y="170"/>
                      </a:cubicBezTo>
                      <a:cubicBezTo>
                        <a:pt x="104" y="170"/>
                        <a:pt x="103" y="171"/>
                        <a:pt x="102" y="172"/>
                      </a:cubicBezTo>
                      <a:cubicBezTo>
                        <a:pt x="101" y="173"/>
                        <a:pt x="100" y="174"/>
                        <a:pt x="100" y="174"/>
                      </a:cubicBezTo>
                      <a:cubicBezTo>
                        <a:pt x="100" y="175"/>
                        <a:pt x="100" y="175"/>
                        <a:pt x="99" y="176"/>
                      </a:cubicBezTo>
                      <a:cubicBezTo>
                        <a:pt x="100" y="176"/>
                        <a:pt x="100" y="176"/>
                        <a:pt x="100" y="175"/>
                      </a:cubicBezTo>
                      <a:cubicBezTo>
                        <a:pt x="101" y="176"/>
                        <a:pt x="99" y="176"/>
                        <a:pt x="100" y="177"/>
                      </a:cubicBezTo>
                      <a:cubicBezTo>
                        <a:pt x="99" y="176"/>
                        <a:pt x="98" y="175"/>
                        <a:pt x="97" y="175"/>
                      </a:cubicBezTo>
                      <a:cubicBezTo>
                        <a:pt x="97" y="175"/>
                        <a:pt x="97" y="176"/>
                        <a:pt x="97" y="176"/>
                      </a:cubicBezTo>
                      <a:cubicBezTo>
                        <a:pt x="97" y="175"/>
                        <a:pt x="96" y="177"/>
                        <a:pt x="96" y="176"/>
                      </a:cubicBezTo>
                      <a:cubicBezTo>
                        <a:pt x="97" y="175"/>
                        <a:pt x="97" y="174"/>
                        <a:pt x="98" y="175"/>
                      </a:cubicBezTo>
                      <a:cubicBezTo>
                        <a:pt x="98" y="174"/>
                        <a:pt x="97" y="174"/>
                        <a:pt x="98" y="174"/>
                      </a:cubicBezTo>
                      <a:cubicBezTo>
                        <a:pt x="97" y="173"/>
                        <a:pt x="96" y="175"/>
                        <a:pt x="95" y="176"/>
                      </a:cubicBezTo>
                      <a:cubicBezTo>
                        <a:pt x="95" y="176"/>
                        <a:pt x="95" y="177"/>
                        <a:pt x="94" y="177"/>
                      </a:cubicBezTo>
                      <a:cubicBezTo>
                        <a:pt x="95" y="178"/>
                        <a:pt x="95" y="177"/>
                        <a:pt x="96" y="177"/>
                      </a:cubicBezTo>
                      <a:cubicBezTo>
                        <a:pt x="95" y="178"/>
                        <a:pt x="95" y="178"/>
                        <a:pt x="94" y="178"/>
                      </a:cubicBezTo>
                      <a:cubicBezTo>
                        <a:pt x="94" y="179"/>
                        <a:pt x="95" y="179"/>
                        <a:pt x="95" y="179"/>
                      </a:cubicBezTo>
                      <a:cubicBezTo>
                        <a:pt x="94" y="179"/>
                        <a:pt x="92" y="179"/>
                        <a:pt x="92" y="180"/>
                      </a:cubicBezTo>
                      <a:cubicBezTo>
                        <a:pt x="92" y="180"/>
                        <a:pt x="92" y="180"/>
                        <a:pt x="93" y="180"/>
                      </a:cubicBezTo>
                      <a:cubicBezTo>
                        <a:pt x="93" y="180"/>
                        <a:pt x="93" y="181"/>
                        <a:pt x="93" y="181"/>
                      </a:cubicBezTo>
                      <a:cubicBezTo>
                        <a:pt x="92" y="181"/>
                        <a:pt x="92" y="180"/>
                        <a:pt x="92" y="181"/>
                      </a:cubicBezTo>
                      <a:cubicBezTo>
                        <a:pt x="91" y="181"/>
                        <a:pt x="92" y="181"/>
                        <a:pt x="92" y="181"/>
                      </a:cubicBezTo>
                      <a:cubicBezTo>
                        <a:pt x="92" y="182"/>
                        <a:pt x="91" y="181"/>
                        <a:pt x="91" y="182"/>
                      </a:cubicBezTo>
                      <a:cubicBezTo>
                        <a:pt x="90" y="182"/>
                        <a:pt x="90" y="183"/>
                        <a:pt x="89" y="183"/>
                      </a:cubicBezTo>
                      <a:cubicBezTo>
                        <a:pt x="89" y="183"/>
                        <a:pt x="90" y="182"/>
                        <a:pt x="90" y="183"/>
                      </a:cubicBezTo>
                      <a:cubicBezTo>
                        <a:pt x="89" y="183"/>
                        <a:pt x="89" y="183"/>
                        <a:pt x="88" y="183"/>
                      </a:cubicBezTo>
                      <a:cubicBezTo>
                        <a:pt x="87" y="184"/>
                        <a:pt x="88" y="184"/>
                        <a:pt x="88" y="184"/>
                      </a:cubicBezTo>
                      <a:cubicBezTo>
                        <a:pt x="87" y="184"/>
                        <a:pt x="87" y="186"/>
                        <a:pt x="86" y="186"/>
                      </a:cubicBezTo>
                      <a:cubicBezTo>
                        <a:pt x="86" y="186"/>
                        <a:pt x="86" y="186"/>
                        <a:pt x="86" y="186"/>
                      </a:cubicBezTo>
                      <a:cubicBezTo>
                        <a:pt x="86" y="186"/>
                        <a:pt x="86" y="186"/>
                        <a:pt x="85" y="186"/>
                      </a:cubicBezTo>
                      <a:cubicBezTo>
                        <a:pt x="85" y="186"/>
                        <a:pt x="86" y="186"/>
                        <a:pt x="86" y="186"/>
                      </a:cubicBezTo>
                      <a:cubicBezTo>
                        <a:pt x="84" y="188"/>
                        <a:pt x="83" y="190"/>
                        <a:pt x="81" y="192"/>
                      </a:cubicBezTo>
                      <a:cubicBezTo>
                        <a:pt x="81" y="192"/>
                        <a:pt x="81" y="192"/>
                        <a:pt x="81" y="192"/>
                      </a:cubicBezTo>
                      <a:cubicBezTo>
                        <a:pt x="81" y="193"/>
                        <a:pt x="82" y="192"/>
                        <a:pt x="81" y="193"/>
                      </a:cubicBezTo>
                      <a:cubicBezTo>
                        <a:pt x="81" y="193"/>
                        <a:pt x="81" y="193"/>
                        <a:pt x="81" y="193"/>
                      </a:cubicBezTo>
                      <a:cubicBezTo>
                        <a:pt x="80" y="193"/>
                        <a:pt x="80" y="194"/>
                        <a:pt x="80" y="193"/>
                      </a:cubicBezTo>
                      <a:cubicBezTo>
                        <a:pt x="79" y="193"/>
                        <a:pt x="81" y="192"/>
                        <a:pt x="80" y="192"/>
                      </a:cubicBezTo>
                      <a:cubicBezTo>
                        <a:pt x="80" y="191"/>
                        <a:pt x="80" y="192"/>
                        <a:pt x="80" y="192"/>
                      </a:cubicBezTo>
                      <a:cubicBezTo>
                        <a:pt x="79" y="191"/>
                        <a:pt x="80" y="191"/>
                        <a:pt x="81" y="190"/>
                      </a:cubicBezTo>
                      <a:cubicBezTo>
                        <a:pt x="81" y="191"/>
                        <a:pt x="80" y="191"/>
                        <a:pt x="81" y="191"/>
                      </a:cubicBezTo>
                      <a:cubicBezTo>
                        <a:pt x="81" y="191"/>
                        <a:pt x="82" y="191"/>
                        <a:pt x="82" y="190"/>
                      </a:cubicBezTo>
                      <a:cubicBezTo>
                        <a:pt x="82" y="190"/>
                        <a:pt x="81" y="191"/>
                        <a:pt x="81" y="190"/>
                      </a:cubicBezTo>
                      <a:cubicBezTo>
                        <a:pt x="81" y="189"/>
                        <a:pt x="82" y="190"/>
                        <a:pt x="82" y="190"/>
                      </a:cubicBezTo>
                      <a:cubicBezTo>
                        <a:pt x="83" y="189"/>
                        <a:pt x="82" y="189"/>
                        <a:pt x="81" y="189"/>
                      </a:cubicBezTo>
                      <a:cubicBezTo>
                        <a:pt x="81" y="189"/>
                        <a:pt x="81" y="190"/>
                        <a:pt x="81" y="190"/>
                      </a:cubicBezTo>
                      <a:cubicBezTo>
                        <a:pt x="80" y="190"/>
                        <a:pt x="82" y="188"/>
                        <a:pt x="82" y="188"/>
                      </a:cubicBezTo>
                      <a:cubicBezTo>
                        <a:pt x="83" y="188"/>
                        <a:pt x="82" y="189"/>
                        <a:pt x="82" y="189"/>
                      </a:cubicBezTo>
                      <a:cubicBezTo>
                        <a:pt x="83" y="189"/>
                        <a:pt x="83" y="188"/>
                        <a:pt x="83" y="189"/>
                      </a:cubicBezTo>
                      <a:cubicBezTo>
                        <a:pt x="83" y="188"/>
                        <a:pt x="83" y="188"/>
                        <a:pt x="83" y="187"/>
                      </a:cubicBezTo>
                      <a:cubicBezTo>
                        <a:pt x="86" y="183"/>
                        <a:pt x="86" y="183"/>
                        <a:pt x="86" y="183"/>
                      </a:cubicBezTo>
                      <a:cubicBezTo>
                        <a:pt x="86" y="184"/>
                        <a:pt x="86" y="183"/>
                        <a:pt x="87" y="184"/>
                      </a:cubicBezTo>
                      <a:cubicBezTo>
                        <a:pt x="87" y="183"/>
                        <a:pt x="87" y="183"/>
                        <a:pt x="86" y="183"/>
                      </a:cubicBezTo>
                      <a:cubicBezTo>
                        <a:pt x="87" y="183"/>
                        <a:pt x="86" y="182"/>
                        <a:pt x="87" y="182"/>
                      </a:cubicBezTo>
                      <a:cubicBezTo>
                        <a:pt x="87" y="182"/>
                        <a:pt x="87" y="182"/>
                        <a:pt x="87" y="183"/>
                      </a:cubicBezTo>
                      <a:cubicBezTo>
                        <a:pt x="88" y="182"/>
                        <a:pt x="87" y="182"/>
                        <a:pt x="87" y="182"/>
                      </a:cubicBezTo>
                      <a:cubicBezTo>
                        <a:pt x="89" y="179"/>
                        <a:pt x="92" y="175"/>
                        <a:pt x="95" y="172"/>
                      </a:cubicBezTo>
                      <a:cubicBezTo>
                        <a:pt x="95" y="172"/>
                        <a:pt x="95" y="172"/>
                        <a:pt x="95" y="172"/>
                      </a:cubicBezTo>
                      <a:cubicBezTo>
                        <a:pt x="95" y="172"/>
                        <a:pt x="95" y="171"/>
                        <a:pt x="95" y="171"/>
                      </a:cubicBezTo>
                      <a:cubicBezTo>
                        <a:pt x="95" y="170"/>
                        <a:pt x="95" y="171"/>
                        <a:pt x="95" y="171"/>
                      </a:cubicBezTo>
                      <a:cubicBezTo>
                        <a:pt x="95" y="171"/>
                        <a:pt x="95" y="171"/>
                        <a:pt x="95" y="170"/>
                      </a:cubicBezTo>
                      <a:cubicBezTo>
                        <a:pt x="94" y="170"/>
                        <a:pt x="94" y="170"/>
                        <a:pt x="94" y="171"/>
                      </a:cubicBezTo>
                      <a:cubicBezTo>
                        <a:pt x="93" y="170"/>
                        <a:pt x="94" y="169"/>
                        <a:pt x="95" y="169"/>
                      </a:cubicBezTo>
                      <a:cubicBezTo>
                        <a:pt x="95" y="169"/>
                        <a:pt x="94" y="169"/>
                        <a:pt x="95" y="170"/>
                      </a:cubicBezTo>
                      <a:cubicBezTo>
                        <a:pt x="95" y="170"/>
                        <a:pt x="95" y="169"/>
                        <a:pt x="95" y="169"/>
                      </a:cubicBezTo>
                      <a:cubicBezTo>
                        <a:pt x="96" y="170"/>
                        <a:pt x="95" y="170"/>
                        <a:pt x="95" y="170"/>
                      </a:cubicBezTo>
                      <a:cubicBezTo>
                        <a:pt x="96" y="170"/>
                        <a:pt x="96" y="170"/>
                        <a:pt x="96" y="170"/>
                      </a:cubicBezTo>
                      <a:cubicBezTo>
                        <a:pt x="96" y="168"/>
                        <a:pt x="103" y="164"/>
                        <a:pt x="102" y="163"/>
                      </a:cubicBezTo>
                      <a:cubicBezTo>
                        <a:pt x="105" y="161"/>
                        <a:pt x="102" y="163"/>
                        <a:pt x="105" y="161"/>
                      </a:cubicBezTo>
                      <a:cubicBezTo>
                        <a:pt x="107" y="157"/>
                        <a:pt x="113" y="152"/>
                        <a:pt x="118" y="147"/>
                      </a:cubicBezTo>
                      <a:cubicBezTo>
                        <a:pt x="116" y="151"/>
                        <a:pt x="121" y="145"/>
                        <a:pt x="123" y="143"/>
                      </a:cubicBezTo>
                      <a:cubicBezTo>
                        <a:pt x="123" y="143"/>
                        <a:pt x="123" y="143"/>
                        <a:pt x="123" y="143"/>
                      </a:cubicBezTo>
                      <a:cubicBezTo>
                        <a:pt x="124" y="142"/>
                        <a:pt x="124" y="143"/>
                        <a:pt x="126" y="141"/>
                      </a:cubicBezTo>
                      <a:cubicBezTo>
                        <a:pt x="124" y="141"/>
                        <a:pt x="130" y="137"/>
                        <a:pt x="128" y="138"/>
                      </a:cubicBezTo>
                      <a:cubicBezTo>
                        <a:pt x="129" y="136"/>
                        <a:pt x="131" y="136"/>
                        <a:pt x="131" y="136"/>
                      </a:cubicBezTo>
                      <a:cubicBezTo>
                        <a:pt x="132" y="135"/>
                        <a:pt x="131" y="135"/>
                        <a:pt x="131" y="135"/>
                      </a:cubicBezTo>
                      <a:cubicBezTo>
                        <a:pt x="133" y="134"/>
                        <a:pt x="133" y="133"/>
                        <a:pt x="136" y="131"/>
                      </a:cubicBezTo>
                      <a:cubicBezTo>
                        <a:pt x="135" y="132"/>
                        <a:pt x="136" y="132"/>
                        <a:pt x="137" y="131"/>
                      </a:cubicBezTo>
                      <a:cubicBezTo>
                        <a:pt x="141" y="128"/>
                        <a:pt x="136" y="130"/>
                        <a:pt x="139" y="128"/>
                      </a:cubicBezTo>
                      <a:cubicBezTo>
                        <a:pt x="138" y="128"/>
                        <a:pt x="136" y="130"/>
                        <a:pt x="135" y="130"/>
                      </a:cubicBezTo>
                      <a:cubicBezTo>
                        <a:pt x="134" y="131"/>
                        <a:pt x="134" y="132"/>
                        <a:pt x="134" y="132"/>
                      </a:cubicBezTo>
                      <a:cubicBezTo>
                        <a:pt x="130" y="134"/>
                        <a:pt x="128" y="137"/>
                        <a:pt x="123" y="141"/>
                      </a:cubicBezTo>
                      <a:cubicBezTo>
                        <a:pt x="122" y="141"/>
                        <a:pt x="121" y="143"/>
                        <a:pt x="122" y="141"/>
                      </a:cubicBezTo>
                      <a:cubicBezTo>
                        <a:pt x="121" y="142"/>
                        <a:pt x="120" y="143"/>
                        <a:pt x="117" y="145"/>
                      </a:cubicBezTo>
                      <a:cubicBezTo>
                        <a:pt x="121" y="141"/>
                        <a:pt x="127" y="135"/>
                        <a:pt x="130" y="134"/>
                      </a:cubicBezTo>
                      <a:cubicBezTo>
                        <a:pt x="131" y="133"/>
                        <a:pt x="130" y="132"/>
                        <a:pt x="131" y="132"/>
                      </a:cubicBezTo>
                      <a:cubicBezTo>
                        <a:pt x="129" y="133"/>
                        <a:pt x="130" y="133"/>
                        <a:pt x="128" y="135"/>
                      </a:cubicBezTo>
                      <a:cubicBezTo>
                        <a:pt x="131" y="131"/>
                        <a:pt x="126" y="134"/>
                        <a:pt x="127" y="132"/>
                      </a:cubicBezTo>
                      <a:cubicBezTo>
                        <a:pt x="125" y="133"/>
                        <a:pt x="125" y="133"/>
                        <a:pt x="125" y="133"/>
                      </a:cubicBezTo>
                      <a:cubicBezTo>
                        <a:pt x="124" y="134"/>
                        <a:pt x="127" y="133"/>
                        <a:pt x="125" y="135"/>
                      </a:cubicBezTo>
                      <a:cubicBezTo>
                        <a:pt x="126" y="134"/>
                        <a:pt x="126" y="134"/>
                        <a:pt x="126" y="134"/>
                      </a:cubicBezTo>
                      <a:cubicBezTo>
                        <a:pt x="113" y="146"/>
                        <a:pt x="113" y="146"/>
                        <a:pt x="113" y="146"/>
                      </a:cubicBezTo>
                      <a:cubicBezTo>
                        <a:pt x="112" y="146"/>
                        <a:pt x="112" y="146"/>
                        <a:pt x="113" y="145"/>
                      </a:cubicBezTo>
                      <a:cubicBezTo>
                        <a:pt x="111" y="147"/>
                        <a:pt x="111" y="147"/>
                        <a:pt x="111" y="147"/>
                      </a:cubicBezTo>
                      <a:cubicBezTo>
                        <a:pt x="111" y="148"/>
                        <a:pt x="112" y="146"/>
                        <a:pt x="113" y="146"/>
                      </a:cubicBezTo>
                      <a:cubicBezTo>
                        <a:pt x="113" y="147"/>
                        <a:pt x="111" y="147"/>
                        <a:pt x="110" y="148"/>
                      </a:cubicBezTo>
                      <a:cubicBezTo>
                        <a:pt x="106" y="153"/>
                        <a:pt x="106" y="153"/>
                        <a:pt x="106" y="153"/>
                      </a:cubicBezTo>
                      <a:cubicBezTo>
                        <a:pt x="106" y="150"/>
                        <a:pt x="103" y="155"/>
                        <a:pt x="100" y="157"/>
                      </a:cubicBezTo>
                      <a:cubicBezTo>
                        <a:pt x="101" y="156"/>
                        <a:pt x="104" y="154"/>
                        <a:pt x="104" y="152"/>
                      </a:cubicBezTo>
                      <a:cubicBezTo>
                        <a:pt x="108" y="149"/>
                        <a:pt x="109" y="148"/>
                        <a:pt x="111" y="145"/>
                      </a:cubicBezTo>
                      <a:cubicBezTo>
                        <a:pt x="110" y="145"/>
                        <a:pt x="109" y="147"/>
                        <a:pt x="108" y="148"/>
                      </a:cubicBezTo>
                      <a:cubicBezTo>
                        <a:pt x="108" y="145"/>
                        <a:pt x="106" y="148"/>
                        <a:pt x="103" y="152"/>
                      </a:cubicBezTo>
                      <a:cubicBezTo>
                        <a:pt x="105" y="150"/>
                        <a:pt x="103" y="150"/>
                        <a:pt x="101" y="151"/>
                      </a:cubicBezTo>
                      <a:cubicBezTo>
                        <a:pt x="103" y="149"/>
                        <a:pt x="103" y="149"/>
                        <a:pt x="104" y="149"/>
                      </a:cubicBezTo>
                      <a:cubicBezTo>
                        <a:pt x="105" y="148"/>
                        <a:pt x="105" y="147"/>
                        <a:pt x="107" y="145"/>
                      </a:cubicBezTo>
                      <a:cubicBezTo>
                        <a:pt x="108" y="144"/>
                        <a:pt x="108" y="146"/>
                        <a:pt x="109" y="144"/>
                      </a:cubicBezTo>
                      <a:cubicBezTo>
                        <a:pt x="111" y="142"/>
                        <a:pt x="109" y="141"/>
                        <a:pt x="113" y="139"/>
                      </a:cubicBezTo>
                      <a:cubicBezTo>
                        <a:pt x="113" y="139"/>
                        <a:pt x="111" y="141"/>
                        <a:pt x="111" y="141"/>
                      </a:cubicBezTo>
                      <a:cubicBezTo>
                        <a:pt x="114" y="139"/>
                        <a:pt x="114" y="138"/>
                        <a:pt x="113" y="138"/>
                      </a:cubicBezTo>
                      <a:cubicBezTo>
                        <a:pt x="115" y="136"/>
                        <a:pt x="115" y="137"/>
                        <a:pt x="115" y="137"/>
                      </a:cubicBezTo>
                      <a:cubicBezTo>
                        <a:pt x="115" y="136"/>
                        <a:pt x="118" y="134"/>
                        <a:pt x="118" y="133"/>
                      </a:cubicBezTo>
                      <a:cubicBezTo>
                        <a:pt x="118" y="133"/>
                        <a:pt x="116" y="134"/>
                        <a:pt x="115" y="135"/>
                      </a:cubicBezTo>
                      <a:cubicBezTo>
                        <a:pt x="116" y="134"/>
                        <a:pt x="116" y="134"/>
                        <a:pt x="117" y="132"/>
                      </a:cubicBezTo>
                      <a:cubicBezTo>
                        <a:pt x="115" y="134"/>
                        <a:pt x="115" y="134"/>
                        <a:pt x="116" y="132"/>
                      </a:cubicBezTo>
                      <a:cubicBezTo>
                        <a:pt x="115" y="132"/>
                        <a:pt x="115" y="132"/>
                        <a:pt x="115" y="132"/>
                      </a:cubicBezTo>
                      <a:cubicBezTo>
                        <a:pt x="114" y="133"/>
                        <a:pt x="113" y="134"/>
                        <a:pt x="112" y="135"/>
                      </a:cubicBezTo>
                      <a:cubicBezTo>
                        <a:pt x="111" y="136"/>
                        <a:pt x="112" y="134"/>
                        <a:pt x="109" y="137"/>
                      </a:cubicBezTo>
                      <a:cubicBezTo>
                        <a:pt x="111" y="135"/>
                        <a:pt x="109" y="136"/>
                        <a:pt x="110" y="134"/>
                      </a:cubicBezTo>
                      <a:cubicBezTo>
                        <a:pt x="112" y="133"/>
                        <a:pt x="110" y="133"/>
                        <a:pt x="111" y="133"/>
                      </a:cubicBezTo>
                      <a:cubicBezTo>
                        <a:pt x="112" y="131"/>
                        <a:pt x="115" y="128"/>
                        <a:pt x="116" y="127"/>
                      </a:cubicBezTo>
                      <a:cubicBezTo>
                        <a:pt x="118" y="126"/>
                        <a:pt x="119" y="125"/>
                        <a:pt x="120" y="126"/>
                      </a:cubicBezTo>
                      <a:cubicBezTo>
                        <a:pt x="121" y="125"/>
                        <a:pt x="121" y="124"/>
                        <a:pt x="121" y="124"/>
                      </a:cubicBezTo>
                      <a:cubicBezTo>
                        <a:pt x="121" y="124"/>
                        <a:pt x="119" y="125"/>
                        <a:pt x="119" y="124"/>
                      </a:cubicBezTo>
                      <a:cubicBezTo>
                        <a:pt x="122" y="121"/>
                        <a:pt x="125" y="119"/>
                        <a:pt x="126" y="117"/>
                      </a:cubicBezTo>
                      <a:cubicBezTo>
                        <a:pt x="127" y="116"/>
                        <a:pt x="127" y="116"/>
                        <a:pt x="128" y="116"/>
                      </a:cubicBezTo>
                      <a:cubicBezTo>
                        <a:pt x="142" y="104"/>
                        <a:pt x="148" y="99"/>
                        <a:pt x="162" y="88"/>
                      </a:cubicBezTo>
                      <a:cubicBezTo>
                        <a:pt x="163" y="89"/>
                        <a:pt x="163" y="89"/>
                        <a:pt x="164" y="88"/>
                      </a:cubicBezTo>
                      <a:cubicBezTo>
                        <a:pt x="166" y="86"/>
                        <a:pt x="163" y="88"/>
                        <a:pt x="163" y="88"/>
                      </a:cubicBezTo>
                      <a:cubicBezTo>
                        <a:pt x="175" y="79"/>
                        <a:pt x="184" y="73"/>
                        <a:pt x="197" y="65"/>
                      </a:cubicBezTo>
                      <a:cubicBezTo>
                        <a:pt x="197" y="65"/>
                        <a:pt x="196" y="65"/>
                        <a:pt x="195" y="66"/>
                      </a:cubicBezTo>
                      <a:cubicBezTo>
                        <a:pt x="196" y="65"/>
                        <a:pt x="197" y="65"/>
                        <a:pt x="199" y="63"/>
                      </a:cubicBezTo>
                      <a:cubicBezTo>
                        <a:pt x="199" y="64"/>
                        <a:pt x="199" y="64"/>
                        <a:pt x="201" y="63"/>
                      </a:cubicBezTo>
                      <a:cubicBezTo>
                        <a:pt x="202" y="63"/>
                        <a:pt x="201" y="62"/>
                        <a:pt x="201" y="62"/>
                      </a:cubicBezTo>
                      <a:cubicBezTo>
                        <a:pt x="203" y="61"/>
                        <a:pt x="203" y="61"/>
                        <a:pt x="203" y="62"/>
                      </a:cubicBezTo>
                      <a:cubicBezTo>
                        <a:pt x="207" y="60"/>
                        <a:pt x="211" y="58"/>
                        <a:pt x="214" y="56"/>
                      </a:cubicBezTo>
                      <a:cubicBezTo>
                        <a:pt x="213" y="56"/>
                        <a:pt x="212" y="57"/>
                        <a:pt x="210" y="57"/>
                      </a:cubicBezTo>
                      <a:cubicBezTo>
                        <a:pt x="214" y="54"/>
                        <a:pt x="214" y="57"/>
                        <a:pt x="222" y="53"/>
                      </a:cubicBezTo>
                      <a:cubicBezTo>
                        <a:pt x="222" y="52"/>
                        <a:pt x="218" y="54"/>
                        <a:pt x="217" y="54"/>
                      </a:cubicBezTo>
                      <a:cubicBezTo>
                        <a:pt x="219" y="52"/>
                        <a:pt x="216" y="54"/>
                        <a:pt x="216" y="53"/>
                      </a:cubicBezTo>
                      <a:cubicBezTo>
                        <a:pt x="215" y="53"/>
                        <a:pt x="214" y="54"/>
                        <a:pt x="214" y="54"/>
                      </a:cubicBezTo>
                      <a:cubicBezTo>
                        <a:pt x="212" y="54"/>
                        <a:pt x="215" y="53"/>
                        <a:pt x="210" y="56"/>
                      </a:cubicBezTo>
                      <a:cubicBezTo>
                        <a:pt x="211" y="54"/>
                        <a:pt x="217" y="52"/>
                        <a:pt x="219" y="50"/>
                      </a:cubicBezTo>
                      <a:cubicBezTo>
                        <a:pt x="220" y="50"/>
                        <a:pt x="219" y="51"/>
                        <a:pt x="221" y="50"/>
                      </a:cubicBezTo>
                      <a:cubicBezTo>
                        <a:pt x="227" y="46"/>
                        <a:pt x="237" y="41"/>
                        <a:pt x="245" y="39"/>
                      </a:cubicBezTo>
                      <a:cubicBezTo>
                        <a:pt x="246" y="40"/>
                        <a:pt x="242" y="40"/>
                        <a:pt x="241" y="41"/>
                      </a:cubicBezTo>
                      <a:cubicBezTo>
                        <a:pt x="242" y="41"/>
                        <a:pt x="244" y="40"/>
                        <a:pt x="245" y="40"/>
                      </a:cubicBezTo>
                      <a:cubicBezTo>
                        <a:pt x="247" y="39"/>
                        <a:pt x="249" y="39"/>
                        <a:pt x="254" y="37"/>
                      </a:cubicBezTo>
                      <a:cubicBezTo>
                        <a:pt x="252" y="37"/>
                        <a:pt x="247" y="38"/>
                        <a:pt x="253" y="36"/>
                      </a:cubicBezTo>
                      <a:cubicBezTo>
                        <a:pt x="252" y="36"/>
                        <a:pt x="250" y="37"/>
                        <a:pt x="251" y="36"/>
                      </a:cubicBezTo>
                      <a:cubicBezTo>
                        <a:pt x="252" y="36"/>
                        <a:pt x="254" y="35"/>
                        <a:pt x="255" y="35"/>
                      </a:cubicBezTo>
                      <a:cubicBezTo>
                        <a:pt x="257" y="35"/>
                        <a:pt x="255" y="34"/>
                        <a:pt x="258" y="33"/>
                      </a:cubicBezTo>
                      <a:cubicBezTo>
                        <a:pt x="259" y="34"/>
                        <a:pt x="259" y="34"/>
                        <a:pt x="259" y="34"/>
                      </a:cubicBezTo>
                      <a:cubicBezTo>
                        <a:pt x="263" y="32"/>
                        <a:pt x="265" y="32"/>
                        <a:pt x="267" y="31"/>
                      </a:cubicBezTo>
                      <a:cubicBezTo>
                        <a:pt x="273" y="28"/>
                        <a:pt x="273" y="30"/>
                        <a:pt x="279" y="27"/>
                      </a:cubicBezTo>
                      <a:cubicBezTo>
                        <a:pt x="280" y="27"/>
                        <a:pt x="279" y="27"/>
                        <a:pt x="279" y="28"/>
                      </a:cubicBezTo>
                      <a:cubicBezTo>
                        <a:pt x="282" y="27"/>
                        <a:pt x="285" y="26"/>
                        <a:pt x="285" y="25"/>
                      </a:cubicBezTo>
                      <a:cubicBezTo>
                        <a:pt x="288" y="26"/>
                        <a:pt x="294" y="23"/>
                        <a:pt x="301" y="22"/>
                      </a:cubicBezTo>
                      <a:cubicBezTo>
                        <a:pt x="301" y="21"/>
                        <a:pt x="301" y="21"/>
                        <a:pt x="301" y="21"/>
                      </a:cubicBezTo>
                      <a:cubicBezTo>
                        <a:pt x="301" y="21"/>
                        <a:pt x="297" y="22"/>
                        <a:pt x="296" y="22"/>
                      </a:cubicBezTo>
                      <a:cubicBezTo>
                        <a:pt x="298" y="21"/>
                        <a:pt x="297" y="22"/>
                        <a:pt x="298" y="21"/>
                      </a:cubicBezTo>
                      <a:cubicBezTo>
                        <a:pt x="301" y="20"/>
                        <a:pt x="301" y="20"/>
                        <a:pt x="301" y="20"/>
                      </a:cubicBezTo>
                      <a:cubicBezTo>
                        <a:pt x="301" y="20"/>
                        <a:pt x="297" y="21"/>
                        <a:pt x="297" y="21"/>
                      </a:cubicBezTo>
                      <a:cubicBezTo>
                        <a:pt x="300" y="19"/>
                        <a:pt x="301" y="19"/>
                        <a:pt x="305" y="18"/>
                      </a:cubicBezTo>
                      <a:cubicBezTo>
                        <a:pt x="305" y="19"/>
                        <a:pt x="307" y="18"/>
                        <a:pt x="306" y="19"/>
                      </a:cubicBezTo>
                      <a:cubicBezTo>
                        <a:pt x="308" y="18"/>
                        <a:pt x="309" y="17"/>
                        <a:pt x="309" y="18"/>
                      </a:cubicBezTo>
                      <a:cubicBezTo>
                        <a:pt x="316" y="16"/>
                        <a:pt x="316" y="16"/>
                        <a:pt x="322" y="15"/>
                      </a:cubicBezTo>
                      <a:cubicBezTo>
                        <a:pt x="325" y="15"/>
                        <a:pt x="325" y="14"/>
                        <a:pt x="327" y="13"/>
                      </a:cubicBezTo>
                      <a:cubicBezTo>
                        <a:pt x="329" y="12"/>
                        <a:pt x="329" y="13"/>
                        <a:pt x="330" y="13"/>
                      </a:cubicBezTo>
                      <a:cubicBezTo>
                        <a:pt x="332" y="13"/>
                        <a:pt x="332" y="12"/>
                        <a:pt x="334" y="12"/>
                      </a:cubicBezTo>
                      <a:cubicBezTo>
                        <a:pt x="336" y="12"/>
                        <a:pt x="338" y="11"/>
                        <a:pt x="338" y="12"/>
                      </a:cubicBezTo>
                      <a:cubicBezTo>
                        <a:pt x="337" y="12"/>
                        <a:pt x="338" y="12"/>
                        <a:pt x="337" y="12"/>
                      </a:cubicBezTo>
                      <a:cubicBezTo>
                        <a:pt x="337" y="12"/>
                        <a:pt x="336" y="12"/>
                        <a:pt x="336" y="12"/>
                      </a:cubicBezTo>
                      <a:cubicBezTo>
                        <a:pt x="336" y="13"/>
                        <a:pt x="340" y="11"/>
                        <a:pt x="341" y="12"/>
                      </a:cubicBezTo>
                      <a:cubicBezTo>
                        <a:pt x="343" y="12"/>
                        <a:pt x="337" y="12"/>
                        <a:pt x="340" y="11"/>
                      </a:cubicBezTo>
                      <a:cubicBezTo>
                        <a:pt x="342" y="11"/>
                        <a:pt x="342" y="11"/>
                        <a:pt x="342" y="11"/>
                      </a:cubicBezTo>
                      <a:cubicBezTo>
                        <a:pt x="344" y="11"/>
                        <a:pt x="344" y="11"/>
                        <a:pt x="345" y="11"/>
                      </a:cubicBezTo>
                      <a:cubicBezTo>
                        <a:pt x="346" y="10"/>
                        <a:pt x="340" y="11"/>
                        <a:pt x="342" y="10"/>
                      </a:cubicBezTo>
                      <a:cubicBezTo>
                        <a:pt x="347" y="10"/>
                        <a:pt x="347" y="10"/>
                        <a:pt x="347" y="10"/>
                      </a:cubicBezTo>
                      <a:cubicBezTo>
                        <a:pt x="347" y="9"/>
                        <a:pt x="347" y="9"/>
                        <a:pt x="345" y="9"/>
                      </a:cubicBezTo>
                      <a:cubicBezTo>
                        <a:pt x="349" y="8"/>
                        <a:pt x="350" y="10"/>
                        <a:pt x="354" y="10"/>
                      </a:cubicBezTo>
                      <a:cubicBezTo>
                        <a:pt x="356" y="10"/>
                        <a:pt x="358" y="9"/>
                        <a:pt x="360" y="9"/>
                      </a:cubicBezTo>
                      <a:cubicBezTo>
                        <a:pt x="361" y="9"/>
                        <a:pt x="359" y="9"/>
                        <a:pt x="361" y="9"/>
                      </a:cubicBezTo>
                      <a:cubicBezTo>
                        <a:pt x="360" y="9"/>
                        <a:pt x="359" y="9"/>
                        <a:pt x="358" y="9"/>
                      </a:cubicBezTo>
                      <a:cubicBezTo>
                        <a:pt x="355" y="8"/>
                        <a:pt x="363" y="8"/>
                        <a:pt x="360" y="8"/>
                      </a:cubicBezTo>
                      <a:cubicBezTo>
                        <a:pt x="361" y="7"/>
                        <a:pt x="362" y="9"/>
                        <a:pt x="364" y="8"/>
                      </a:cubicBezTo>
                      <a:cubicBezTo>
                        <a:pt x="367" y="8"/>
                        <a:pt x="362" y="8"/>
                        <a:pt x="363" y="7"/>
                      </a:cubicBezTo>
                      <a:cubicBezTo>
                        <a:pt x="364" y="7"/>
                        <a:pt x="365" y="7"/>
                        <a:pt x="365" y="7"/>
                      </a:cubicBezTo>
                      <a:cubicBezTo>
                        <a:pt x="366" y="7"/>
                        <a:pt x="367" y="8"/>
                        <a:pt x="367" y="8"/>
                      </a:cubicBezTo>
                      <a:cubicBezTo>
                        <a:pt x="367" y="9"/>
                        <a:pt x="370" y="8"/>
                        <a:pt x="371" y="9"/>
                      </a:cubicBezTo>
                      <a:cubicBezTo>
                        <a:pt x="374" y="8"/>
                        <a:pt x="371" y="8"/>
                        <a:pt x="372" y="8"/>
                      </a:cubicBezTo>
                      <a:cubicBezTo>
                        <a:pt x="372" y="7"/>
                        <a:pt x="371" y="8"/>
                        <a:pt x="371" y="8"/>
                      </a:cubicBezTo>
                      <a:cubicBezTo>
                        <a:pt x="371" y="7"/>
                        <a:pt x="379" y="9"/>
                        <a:pt x="381" y="7"/>
                      </a:cubicBezTo>
                      <a:cubicBezTo>
                        <a:pt x="384" y="7"/>
                        <a:pt x="386" y="8"/>
                        <a:pt x="390" y="7"/>
                      </a:cubicBezTo>
                      <a:cubicBezTo>
                        <a:pt x="390" y="7"/>
                        <a:pt x="389" y="7"/>
                        <a:pt x="390" y="7"/>
                      </a:cubicBezTo>
                      <a:cubicBezTo>
                        <a:pt x="387" y="6"/>
                        <a:pt x="389" y="6"/>
                        <a:pt x="386" y="5"/>
                      </a:cubicBezTo>
                      <a:cubicBezTo>
                        <a:pt x="388" y="6"/>
                        <a:pt x="389" y="7"/>
                        <a:pt x="391" y="6"/>
                      </a:cubicBezTo>
                      <a:cubicBezTo>
                        <a:pt x="392" y="6"/>
                        <a:pt x="392" y="7"/>
                        <a:pt x="394" y="7"/>
                      </a:cubicBezTo>
                      <a:cubicBezTo>
                        <a:pt x="395" y="7"/>
                        <a:pt x="395" y="6"/>
                        <a:pt x="395" y="6"/>
                      </a:cubicBezTo>
                      <a:cubicBezTo>
                        <a:pt x="396" y="6"/>
                        <a:pt x="399" y="6"/>
                        <a:pt x="397" y="6"/>
                      </a:cubicBezTo>
                      <a:cubicBezTo>
                        <a:pt x="401" y="5"/>
                        <a:pt x="402" y="7"/>
                        <a:pt x="401" y="7"/>
                      </a:cubicBezTo>
                      <a:cubicBezTo>
                        <a:pt x="408" y="7"/>
                        <a:pt x="400" y="5"/>
                        <a:pt x="400" y="4"/>
                      </a:cubicBezTo>
                      <a:cubicBezTo>
                        <a:pt x="402" y="5"/>
                        <a:pt x="404" y="4"/>
                        <a:pt x="401" y="4"/>
                      </a:cubicBezTo>
                      <a:cubicBezTo>
                        <a:pt x="406" y="3"/>
                        <a:pt x="402" y="5"/>
                        <a:pt x="407" y="5"/>
                      </a:cubicBezTo>
                      <a:cubicBezTo>
                        <a:pt x="411" y="4"/>
                        <a:pt x="406" y="3"/>
                        <a:pt x="410" y="3"/>
                      </a:cubicBezTo>
                      <a:cubicBezTo>
                        <a:pt x="408" y="2"/>
                        <a:pt x="400" y="3"/>
                        <a:pt x="399" y="2"/>
                      </a:cubicBezTo>
                      <a:cubicBezTo>
                        <a:pt x="400" y="1"/>
                        <a:pt x="404" y="2"/>
                        <a:pt x="404" y="2"/>
                      </a:cubicBezTo>
                      <a:cubicBezTo>
                        <a:pt x="407" y="2"/>
                        <a:pt x="407" y="1"/>
                        <a:pt x="412" y="2"/>
                      </a:cubicBezTo>
                      <a:cubicBezTo>
                        <a:pt x="411" y="2"/>
                        <a:pt x="413" y="2"/>
                        <a:pt x="412" y="3"/>
                      </a:cubicBezTo>
                      <a:cubicBezTo>
                        <a:pt x="415" y="3"/>
                        <a:pt x="415" y="1"/>
                        <a:pt x="419" y="1"/>
                      </a:cubicBezTo>
                      <a:cubicBezTo>
                        <a:pt x="417" y="2"/>
                        <a:pt x="416" y="2"/>
                        <a:pt x="421" y="2"/>
                      </a:cubicBezTo>
                      <a:cubicBezTo>
                        <a:pt x="420" y="3"/>
                        <a:pt x="417" y="3"/>
                        <a:pt x="417" y="2"/>
                      </a:cubicBezTo>
                      <a:cubicBezTo>
                        <a:pt x="416" y="2"/>
                        <a:pt x="416" y="3"/>
                        <a:pt x="415" y="3"/>
                      </a:cubicBezTo>
                      <a:cubicBezTo>
                        <a:pt x="414" y="3"/>
                        <a:pt x="417" y="3"/>
                        <a:pt x="417" y="4"/>
                      </a:cubicBezTo>
                      <a:cubicBezTo>
                        <a:pt x="419" y="4"/>
                        <a:pt x="418" y="3"/>
                        <a:pt x="416" y="3"/>
                      </a:cubicBezTo>
                      <a:cubicBezTo>
                        <a:pt x="417" y="3"/>
                        <a:pt x="421" y="3"/>
                        <a:pt x="421" y="4"/>
                      </a:cubicBezTo>
                      <a:cubicBezTo>
                        <a:pt x="418" y="4"/>
                        <a:pt x="427" y="5"/>
                        <a:pt x="424" y="5"/>
                      </a:cubicBezTo>
                      <a:cubicBezTo>
                        <a:pt x="427" y="5"/>
                        <a:pt x="427" y="6"/>
                        <a:pt x="430" y="6"/>
                      </a:cubicBezTo>
                      <a:cubicBezTo>
                        <a:pt x="426" y="5"/>
                        <a:pt x="427" y="5"/>
                        <a:pt x="425" y="4"/>
                      </a:cubicBezTo>
                      <a:cubicBezTo>
                        <a:pt x="426" y="4"/>
                        <a:pt x="428" y="4"/>
                        <a:pt x="430" y="4"/>
                      </a:cubicBezTo>
                      <a:cubicBezTo>
                        <a:pt x="427" y="4"/>
                        <a:pt x="430" y="4"/>
                        <a:pt x="428" y="4"/>
                      </a:cubicBezTo>
                      <a:cubicBezTo>
                        <a:pt x="429" y="5"/>
                        <a:pt x="432" y="5"/>
                        <a:pt x="433" y="5"/>
                      </a:cubicBezTo>
                      <a:cubicBezTo>
                        <a:pt x="434" y="5"/>
                        <a:pt x="431" y="5"/>
                        <a:pt x="431" y="4"/>
                      </a:cubicBezTo>
                      <a:cubicBezTo>
                        <a:pt x="432" y="4"/>
                        <a:pt x="438" y="5"/>
                        <a:pt x="438" y="5"/>
                      </a:cubicBezTo>
                      <a:cubicBezTo>
                        <a:pt x="442" y="6"/>
                        <a:pt x="445" y="6"/>
                        <a:pt x="453" y="7"/>
                      </a:cubicBezTo>
                      <a:cubicBezTo>
                        <a:pt x="453" y="7"/>
                        <a:pt x="452" y="7"/>
                        <a:pt x="451" y="7"/>
                      </a:cubicBezTo>
                      <a:cubicBezTo>
                        <a:pt x="451" y="7"/>
                        <a:pt x="453" y="7"/>
                        <a:pt x="453" y="7"/>
                      </a:cubicBezTo>
                      <a:cubicBezTo>
                        <a:pt x="452" y="8"/>
                        <a:pt x="450" y="7"/>
                        <a:pt x="447" y="6"/>
                      </a:cubicBezTo>
                      <a:cubicBezTo>
                        <a:pt x="447" y="7"/>
                        <a:pt x="447" y="7"/>
                        <a:pt x="447" y="7"/>
                      </a:cubicBezTo>
                      <a:cubicBezTo>
                        <a:pt x="448" y="7"/>
                        <a:pt x="453" y="8"/>
                        <a:pt x="453" y="9"/>
                      </a:cubicBezTo>
                      <a:cubicBezTo>
                        <a:pt x="454" y="8"/>
                        <a:pt x="456" y="7"/>
                        <a:pt x="453" y="6"/>
                      </a:cubicBezTo>
                      <a:cubicBezTo>
                        <a:pt x="454" y="6"/>
                        <a:pt x="457" y="7"/>
                        <a:pt x="455" y="6"/>
                      </a:cubicBezTo>
                      <a:cubicBezTo>
                        <a:pt x="456" y="6"/>
                        <a:pt x="458" y="7"/>
                        <a:pt x="460" y="7"/>
                      </a:cubicBezTo>
                      <a:cubicBezTo>
                        <a:pt x="460" y="7"/>
                        <a:pt x="459" y="7"/>
                        <a:pt x="458" y="6"/>
                      </a:cubicBezTo>
                      <a:cubicBezTo>
                        <a:pt x="460" y="6"/>
                        <a:pt x="465" y="7"/>
                        <a:pt x="465" y="6"/>
                      </a:cubicBezTo>
                      <a:cubicBezTo>
                        <a:pt x="466" y="7"/>
                        <a:pt x="466" y="7"/>
                        <a:pt x="465" y="7"/>
                      </a:cubicBezTo>
                      <a:cubicBezTo>
                        <a:pt x="466" y="7"/>
                        <a:pt x="469" y="8"/>
                        <a:pt x="468" y="8"/>
                      </a:cubicBezTo>
                      <a:cubicBezTo>
                        <a:pt x="466" y="8"/>
                        <a:pt x="466" y="8"/>
                        <a:pt x="463" y="7"/>
                      </a:cubicBezTo>
                      <a:cubicBezTo>
                        <a:pt x="463" y="8"/>
                        <a:pt x="464" y="8"/>
                        <a:pt x="464" y="8"/>
                      </a:cubicBezTo>
                      <a:cubicBezTo>
                        <a:pt x="468" y="9"/>
                        <a:pt x="467" y="8"/>
                        <a:pt x="470" y="9"/>
                      </a:cubicBezTo>
                      <a:cubicBezTo>
                        <a:pt x="470" y="8"/>
                        <a:pt x="473" y="8"/>
                        <a:pt x="477" y="9"/>
                      </a:cubicBezTo>
                      <a:cubicBezTo>
                        <a:pt x="476" y="10"/>
                        <a:pt x="474" y="9"/>
                        <a:pt x="471" y="9"/>
                      </a:cubicBezTo>
                      <a:cubicBezTo>
                        <a:pt x="472" y="9"/>
                        <a:pt x="472" y="10"/>
                        <a:pt x="472" y="10"/>
                      </a:cubicBezTo>
                      <a:cubicBezTo>
                        <a:pt x="473" y="10"/>
                        <a:pt x="475" y="10"/>
                        <a:pt x="476" y="10"/>
                      </a:cubicBezTo>
                      <a:cubicBezTo>
                        <a:pt x="478" y="10"/>
                        <a:pt x="478" y="11"/>
                        <a:pt x="478" y="11"/>
                      </a:cubicBezTo>
                      <a:cubicBezTo>
                        <a:pt x="479" y="11"/>
                        <a:pt x="481" y="11"/>
                        <a:pt x="483" y="12"/>
                      </a:cubicBezTo>
                      <a:cubicBezTo>
                        <a:pt x="483" y="11"/>
                        <a:pt x="484" y="11"/>
                        <a:pt x="482" y="11"/>
                      </a:cubicBezTo>
                      <a:cubicBezTo>
                        <a:pt x="483" y="10"/>
                        <a:pt x="485" y="11"/>
                        <a:pt x="484" y="12"/>
                      </a:cubicBezTo>
                      <a:cubicBezTo>
                        <a:pt x="485" y="12"/>
                        <a:pt x="486" y="11"/>
                        <a:pt x="487" y="12"/>
                      </a:cubicBezTo>
                      <a:cubicBezTo>
                        <a:pt x="487" y="12"/>
                        <a:pt x="485" y="10"/>
                        <a:pt x="490" y="11"/>
                      </a:cubicBezTo>
                      <a:cubicBezTo>
                        <a:pt x="490" y="10"/>
                        <a:pt x="485" y="10"/>
                        <a:pt x="484" y="9"/>
                      </a:cubicBezTo>
                      <a:cubicBezTo>
                        <a:pt x="482" y="9"/>
                        <a:pt x="481" y="9"/>
                        <a:pt x="482" y="9"/>
                      </a:cubicBezTo>
                      <a:cubicBezTo>
                        <a:pt x="480" y="9"/>
                        <a:pt x="481" y="9"/>
                        <a:pt x="478" y="8"/>
                      </a:cubicBezTo>
                      <a:cubicBezTo>
                        <a:pt x="478" y="8"/>
                        <a:pt x="482" y="9"/>
                        <a:pt x="481" y="7"/>
                      </a:cubicBezTo>
                      <a:cubicBezTo>
                        <a:pt x="484" y="8"/>
                        <a:pt x="482" y="8"/>
                        <a:pt x="482" y="8"/>
                      </a:cubicBezTo>
                      <a:cubicBezTo>
                        <a:pt x="486" y="9"/>
                        <a:pt x="486" y="9"/>
                        <a:pt x="489" y="9"/>
                      </a:cubicBezTo>
                      <a:cubicBezTo>
                        <a:pt x="489" y="9"/>
                        <a:pt x="487" y="9"/>
                        <a:pt x="487" y="8"/>
                      </a:cubicBezTo>
                      <a:cubicBezTo>
                        <a:pt x="491" y="9"/>
                        <a:pt x="493" y="10"/>
                        <a:pt x="496" y="11"/>
                      </a:cubicBezTo>
                      <a:cubicBezTo>
                        <a:pt x="495" y="11"/>
                        <a:pt x="495" y="10"/>
                        <a:pt x="495" y="11"/>
                      </a:cubicBezTo>
                      <a:cubicBezTo>
                        <a:pt x="496" y="11"/>
                        <a:pt x="499" y="12"/>
                        <a:pt x="499" y="11"/>
                      </a:cubicBezTo>
                      <a:cubicBezTo>
                        <a:pt x="500" y="12"/>
                        <a:pt x="500" y="12"/>
                        <a:pt x="501" y="13"/>
                      </a:cubicBezTo>
                      <a:cubicBezTo>
                        <a:pt x="505" y="13"/>
                        <a:pt x="510" y="15"/>
                        <a:pt x="512" y="16"/>
                      </a:cubicBezTo>
                      <a:cubicBezTo>
                        <a:pt x="514" y="17"/>
                        <a:pt x="512" y="15"/>
                        <a:pt x="510" y="14"/>
                      </a:cubicBezTo>
                      <a:cubicBezTo>
                        <a:pt x="510" y="14"/>
                        <a:pt x="516" y="16"/>
                        <a:pt x="514" y="16"/>
                      </a:cubicBezTo>
                      <a:cubicBezTo>
                        <a:pt x="516" y="17"/>
                        <a:pt x="519" y="18"/>
                        <a:pt x="520" y="18"/>
                      </a:cubicBezTo>
                      <a:cubicBezTo>
                        <a:pt x="519" y="17"/>
                        <a:pt x="518" y="17"/>
                        <a:pt x="517" y="17"/>
                      </a:cubicBezTo>
                      <a:cubicBezTo>
                        <a:pt x="520" y="17"/>
                        <a:pt x="527" y="19"/>
                        <a:pt x="532" y="21"/>
                      </a:cubicBezTo>
                      <a:cubicBezTo>
                        <a:pt x="529" y="19"/>
                        <a:pt x="537" y="22"/>
                        <a:pt x="537" y="22"/>
                      </a:cubicBezTo>
                      <a:cubicBezTo>
                        <a:pt x="539" y="22"/>
                        <a:pt x="538" y="23"/>
                        <a:pt x="540" y="23"/>
                      </a:cubicBezTo>
                      <a:cubicBezTo>
                        <a:pt x="539" y="23"/>
                        <a:pt x="538" y="23"/>
                        <a:pt x="536" y="22"/>
                      </a:cubicBezTo>
                      <a:cubicBezTo>
                        <a:pt x="536" y="23"/>
                        <a:pt x="543" y="25"/>
                        <a:pt x="545" y="25"/>
                      </a:cubicBezTo>
                      <a:cubicBezTo>
                        <a:pt x="545" y="25"/>
                        <a:pt x="542" y="25"/>
                        <a:pt x="540" y="24"/>
                      </a:cubicBezTo>
                      <a:cubicBezTo>
                        <a:pt x="543" y="24"/>
                        <a:pt x="547" y="25"/>
                        <a:pt x="551" y="27"/>
                      </a:cubicBezTo>
                      <a:cubicBezTo>
                        <a:pt x="551" y="27"/>
                        <a:pt x="550" y="27"/>
                        <a:pt x="552" y="28"/>
                      </a:cubicBezTo>
                      <a:cubicBezTo>
                        <a:pt x="551" y="28"/>
                        <a:pt x="549" y="26"/>
                        <a:pt x="549" y="27"/>
                      </a:cubicBezTo>
                      <a:cubicBezTo>
                        <a:pt x="550" y="28"/>
                        <a:pt x="552" y="28"/>
                        <a:pt x="552" y="29"/>
                      </a:cubicBezTo>
                      <a:cubicBezTo>
                        <a:pt x="554" y="30"/>
                        <a:pt x="550" y="28"/>
                        <a:pt x="551" y="29"/>
                      </a:cubicBezTo>
                      <a:cubicBezTo>
                        <a:pt x="555" y="29"/>
                        <a:pt x="555" y="30"/>
                        <a:pt x="558" y="30"/>
                      </a:cubicBezTo>
                      <a:cubicBezTo>
                        <a:pt x="562" y="32"/>
                        <a:pt x="569" y="34"/>
                        <a:pt x="569" y="35"/>
                      </a:cubicBezTo>
                      <a:cubicBezTo>
                        <a:pt x="571" y="36"/>
                        <a:pt x="570" y="35"/>
                        <a:pt x="571" y="35"/>
                      </a:cubicBezTo>
                      <a:cubicBezTo>
                        <a:pt x="572" y="36"/>
                        <a:pt x="575" y="37"/>
                        <a:pt x="573" y="37"/>
                      </a:cubicBezTo>
                      <a:cubicBezTo>
                        <a:pt x="575" y="38"/>
                        <a:pt x="575" y="38"/>
                        <a:pt x="577" y="39"/>
                      </a:cubicBezTo>
                      <a:cubicBezTo>
                        <a:pt x="577" y="39"/>
                        <a:pt x="575" y="39"/>
                        <a:pt x="576" y="39"/>
                      </a:cubicBezTo>
                      <a:cubicBezTo>
                        <a:pt x="578" y="40"/>
                        <a:pt x="578" y="39"/>
                        <a:pt x="579" y="39"/>
                      </a:cubicBezTo>
                      <a:cubicBezTo>
                        <a:pt x="579" y="38"/>
                        <a:pt x="576" y="38"/>
                        <a:pt x="576" y="38"/>
                      </a:cubicBezTo>
                      <a:cubicBezTo>
                        <a:pt x="576" y="37"/>
                        <a:pt x="580" y="39"/>
                        <a:pt x="579" y="39"/>
                      </a:cubicBezTo>
                      <a:cubicBezTo>
                        <a:pt x="581" y="40"/>
                        <a:pt x="581" y="40"/>
                        <a:pt x="583" y="40"/>
                      </a:cubicBezTo>
                      <a:cubicBezTo>
                        <a:pt x="586" y="42"/>
                        <a:pt x="586" y="42"/>
                        <a:pt x="589" y="44"/>
                      </a:cubicBezTo>
                      <a:cubicBezTo>
                        <a:pt x="587" y="43"/>
                        <a:pt x="587" y="42"/>
                        <a:pt x="586" y="42"/>
                      </a:cubicBezTo>
                      <a:cubicBezTo>
                        <a:pt x="585" y="40"/>
                        <a:pt x="593" y="44"/>
                        <a:pt x="594" y="45"/>
                      </a:cubicBezTo>
                      <a:cubicBezTo>
                        <a:pt x="594" y="45"/>
                        <a:pt x="591" y="43"/>
                        <a:pt x="590" y="43"/>
                      </a:cubicBezTo>
                      <a:cubicBezTo>
                        <a:pt x="592" y="45"/>
                        <a:pt x="596" y="46"/>
                        <a:pt x="598" y="48"/>
                      </a:cubicBezTo>
                      <a:cubicBezTo>
                        <a:pt x="600" y="49"/>
                        <a:pt x="597" y="46"/>
                        <a:pt x="599" y="47"/>
                      </a:cubicBezTo>
                      <a:cubicBezTo>
                        <a:pt x="600" y="48"/>
                        <a:pt x="601" y="49"/>
                        <a:pt x="603" y="50"/>
                      </a:cubicBezTo>
                      <a:cubicBezTo>
                        <a:pt x="603" y="50"/>
                        <a:pt x="606" y="52"/>
                        <a:pt x="606" y="51"/>
                      </a:cubicBezTo>
                      <a:cubicBezTo>
                        <a:pt x="612" y="54"/>
                        <a:pt x="615" y="56"/>
                        <a:pt x="620" y="59"/>
                      </a:cubicBezTo>
                      <a:cubicBezTo>
                        <a:pt x="619" y="58"/>
                        <a:pt x="619" y="59"/>
                        <a:pt x="619" y="59"/>
                      </a:cubicBezTo>
                      <a:cubicBezTo>
                        <a:pt x="624" y="60"/>
                        <a:pt x="634" y="67"/>
                        <a:pt x="640" y="71"/>
                      </a:cubicBezTo>
                      <a:cubicBezTo>
                        <a:pt x="642" y="72"/>
                        <a:pt x="641" y="71"/>
                        <a:pt x="643" y="73"/>
                      </a:cubicBezTo>
                      <a:cubicBezTo>
                        <a:pt x="643" y="73"/>
                        <a:pt x="643" y="73"/>
                        <a:pt x="644" y="73"/>
                      </a:cubicBezTo>
                      <a:cubicBezTo>
                        <a:pt x="644" y="73"/>
                        <a:pt x="643" y="72"/>
                        <a:pt x="642" y="72"/>
                      </a:cubicBezTo>
                      <a:cubicBezTo>
                        <a:pt x="645" y="73"/>
                        <a:pt x="651" y="78"/>
                        <a:pt x="653" y="78"/>
                      </a:cubicBezTo>
                      <a:cubicBezTo>
                        <a:pt x="655" y="80"/>
                        <a:pt x="658" y="83"/>
                        <a:pt x="661" y="84"/>
                      </a:cubicBezTo>
                      <a:cubicBezTo>
                        <a:pt x="665" y="87"/>
                        <a:pt x="675" y="94"/>
                        <a:pt x="680" y="98"/>
                      </a:cubicBezTo>
                      <a:cubicBezTo>
                        <a:pt x="680" y="98"/>
                        <a:pt x="679" y="97"/>
                        <a:pt x="679" y="98"/>
                      </a:cubicBezTo>
                      <a:cubicBezTo>
                        <a:pt x="681" y="99"/>
                        <a:pt x="682" y="100"/>
                        <a:pt x="684" y="102"/>
                      </a:cubicBezTo>
                      <a:cubicBezTo>
                        <a:pt x="685" y="102"/>
                        <a:pt x="683" y="101"/>
                        <a:pt x="684" y="101"/>
                      </a:cubicBezTo>
                      <a:cubicBezTo>
                        <a:pt x="688" y="104"/>
                        <a:pt x="693" y="109"/>
                        <a:pt x="699" y="114"/>
                      </a:cubicBezTo>
                      <a:cubicBezTo>
                        <a:pt x="698" y="114"/>
                        <a:pt x="698" y="114"/>
                        <a:pt x="699" y="115"/>
                      </a:cubicBezTo>
                      <a:cubicBezTo>
                        <a:pt x="701" y="117"/>
                        <a:pt x="702" y="118"/>
                        <a:pt x="703" y="118"/>
                      </a:cubicBezTo>
                      <a:cubicBezTo>
                        <a:pt x="705" y="120"/>
                        <a:pt x="704" y="119"/>
                        <a:pt x="705" y="120"/>
                      </a:cubicBezTo>
                      <a:cubicBezTo>
                        <a:pt x="707" y="122"/>
                        <a:pt x="704" y="119"/>
                        <a:pt x="705" y="119"/>
                      </a:cubicBezTo>
                      <a:cubicBezTo>
                        <a:pt x="707" y="121"/>
                        <a:pt x="707" y="121"/>
                        <a:pt x="709" y="123"/>
                      </a:cubicBezTo>
                      <a:cubicBezTo>
                        <a:pt x="705" y="121"/>
                        <a:pt x="715" y="129"/>
                        <a:pt x="718" y="132"/>
                      </a:cubicBezTo>
                      <a:cubicBezTo>
                        <a:pt x="716" y="131"/>
                        <a:pt x="717" y="131"/>
                        <a:pt x="716" y="129"/>
                      </a:cubicBezTo>
                      <a:cubicBezTo>
                        <a:pt x="716" y="129"/>
                        <a:pt x="717" y="130"/>
                        <a:pt x="717" y="130"/>
                      </a:cubicBezTo>
                      <a:cubicBezTo>
                        <a:pt x="722" y="135"/>
                        <a:pt x="722" y="134"/>
                        <a:pt x="723" y="137"/>
                      </a:cubicBezTo>
                      <a:cubicBezTo>
                        <a:pt x="724" y="138"/>
                        <a:pt x="723" y="136"/>
                        <a:pt x="724" y="136"/>
                      </a:cubicBezTo>
                      <a:cubicBezTo>
                        <a:pt x="727" y="139"/>
                        <a:pt x="727" y="140"/>
                        <a:pt x="728" y="141"/>
                      </a:cubicBezTo>
                      <a:cubicBezTo>
                        <a:pt x="729" y="142"/>
                        <a:pt x="732" y="144"/>
                        <a:pt x="732" y="145"/>
                      </a:cubicBezTo>
                      <a:cubicBezTo>
                        <a:pt x="732" y="146"/>
                        <a:pt x="735" y="148"/>
                        <a:pt x="734" y="148"/>
                      </a:cubicBezTo>
                      <a:cubicBezTo>
                        <a:pt x="736" y="149"/>
                        <a:pt x="736" y="149"/>
                        <a:pt x="737" y="150"/>
                      </a:cubicBezTo>
                      <a:cubicBezTo>
                        <a:pt x="738" y="150"/>
                        <a:pt x="735" y="148"/>
                        <a:pt x="734" y="147"/>
                      </a:cubicBezTo>
                      <a:cubicBezTo>
                        <a:pt x="736" y="147"/>
                        <a:pt x="734" y="144"/>
                        <a:pt x="736" y="144"/>
                      </a:cubicBezTo>
                      <a:cubicBezTo>
                        <a:pt x="739" y="150"/>
                        <a:pt x="741" y="155"/>
                        <a:pt x="745" y="161"/>
                      </a:cubicBezTo>
                      <a:cubicBezTo>
                        <a:pt x="747" y="163"/>
                        <a:pt x="742" y="157"/>
                        <a:pt x="747" y="162"/>
                      </a:cubicBezTo>
                      <a:cubicBezTo>
                        <a:pt x="747" y="161"/>
                        <a:pt x="745" y="159"/>
                        <a:pt x="746" y="160"/>
                      </a:cubicBezTo>
                      <a:cubicBezTo>
                        <a:pt x="744" y="157"/>
                        <a:pt x="744" y="158"/>
                        <a:pt x="743" y="156"/>
                      </a:cubicBezTo>
                      <a:cubicBezTo>
                        <a:pt x="743" y="156"/>
                        <a:pt x="745" y="158"/>
                        <a:pt x="746" y="159"/>
                      </a:cubicBezTo>
                      <a:cubicBezTo>
                        <a:pt x="746" y="159"/>
                        <a:pt x="745" y="156"/>
                        <a:pt x="747" y="158"/>
                      </a:cubicBezTo>
                      <a:cubicBezTo>
                        <a:pt x="746" y="156"/>
                        <a:pt x="744" y="153"/>
                        <a:pt x="745" y="154"/>
                      </a:cubicBezTo>
                      <a:cubicBezTo>
                        <a:pt x="747" y="156"/>
                        <a:pt x="748" y="158"/>
                        <a:pt x="749" y="159"/>
                      </a:cubicBezTo>
                      <a:cubicBezTo>
                        <a:pt x="749" y="160"/>
                        <a:pt x="752" y="165"/>
                        <a:pt x="750" y="164"/>
                      </a:cubicBezTo>
                      <a:cubicBezTo>
                        <a:pt x="752" y="166"/>
                        <a:pt x="751" y="167"/>
                        <a:pt x="751" y="167"/>
                      </a:cubicBezTo>
                      <a:cubicBezTo>
                        <a:pt x="753" y="170"/>
                        <a:pt x="756" y="173"/>
                        <a:pt x="757" y="174"/>
                      </a:cubicBezTo>
                      <a:cubicBezTo>
                        <a:pt x="757" y="173"/>
                        <a:pt x="755" y="172"/>
                        <a:pt x="754" y="170"/>
                      </a:cubicBezTo>
                      <a:cubicBezTo>
                        <a:pt x="754" y="168"/>
                        <a:pt x="759" y="172"/>
                        <a:pt x="756" y="168"/>
                      </a:cubicBezTo>
                      <a:cubicBezTo>
                        <a:pt x="757" y="169"/>
                        <a:pt x="757" y="170"/>
                        <a:pt x="759" y="173"/>
                      </a:cubicBezTo>
                      <a:cubicBezTo>
                        <a:pt x="759" y="174"/>
                        <a:pt x="757" y="173"/>
                        <a:pt x="760" y="177"/>
                      </a:cubicBezTo>
                      <a:cubicBezTo>
                        <a:pt x="759" y="176"/>
                        <a:pt x="759" y="175"/>
                        <a:pt x="758" y="175"/>
                      </a:cubicBezTo>
                      <a:cubicBezTo>
                        <a:pt x="760" y="177"/>
                        <a:pt x="760" y="179"/>
                        <a:pt x="762" y="181"/>
                      </a:cubicBezTo>
                      <a:cubicBezTo>
                        <a:pt x="762" y="182"/>
                        <a:pt x="762" y="181"/>
                        <a:pt x="764" y="182"/>
                      </a:cubicBezTo>
                      <a:cubicBezTo>
                        <a:pt x="765" y="184"/>
                        <a:pt x="766" y="187"/>
                        <a:pt x="767" y="186"/>
                      </a:cubicBezTo>
                      <a:cubicBezTo>
                        <a:pt x="768" y="186"/>
                        <a:pt x="765" y="183"/>
                        <a:pt x="764" y="182"/>
                      </a:cubicBezTo>
                      <a:cubicBezTo>
                        <a:pt x="762" y="178"/>
                        <a:pt x="767" y="183"/>
                        <a:pt x="764" y="178"/>
                      </a:cubicBezTo>
                      <a:cubicBezTo>
                        <a:pt x="766" y="180"/>
                        <a:pt x="766" y="181"/>
                        <a:pt x="766" y="179"/>
                      </a:cubicBezTo>
                      <a:cubicBezTo>
                        <a:pt x="767" y="180"/>
                        <a:pt x="768" y="181"/>
                        <a:pt x="768" y="181"/>
                      </a:cubicBezTo>
                      <a:cubicBezTo>
                        <a:pt x="770" y="185"/>
                        <a:pt x="768" y="190"/>
                        <a:pt x="774" y="194"/>
                      </a:cubicBezTo>
                      <a:cubicBezTo>
                        <a:pt x="773" y="192"/>
                        <a:pt x="774" y="192"/>
                        <a:pt x="776" y="194"/>
                      </a:cubicBezTo>
                      <a:cubicBezTo>
                        <a:pt x="775" y="192"/>
                        <a:pt x="774" y="188"/>
                        <a:pt x="776" y="190"/>
                      </a:cubicBezTo>
                      <a:cubicBezTo>
                        <a:pt x="782" y="200"/>
                        <a:pt x="774" y="198"/>
                        <a:pt x="781" y="209"/>
                      </a:cubicBezTo>
                      <a:cubicBezTo>
                        <a:pt x="782" y="211"/>
                        <a:pt x="782" y="210"/>
                        <a:pt x="784" y="211"/>
                      </a:cubicBezTo>
                      <a:cubicBezTo>
                        <a:pt x="782" y="207"/>
                        <a:pt x="785" y="207"/>
                        <a:pt x="785" y="203"/>
                      </a:cubicBezTo>
                      <a:cubicBezTo>
                        <a:pt x="789" y="210"/>
                        <a:pt x="784" y="206"/>
                        <a:pt x="788" y="212"/>
                      </a:cubicBezTo>
                      <a:cubicBezTo>
                        <a:pt x="786" y="212"/>
                        <a:pt x="788" y="216"/>
                        <a:pt x="786" y="217"/>
                      </a:cubicBezTo>
                      <a:cubicBezTo>
                        <a:pt x="787" y="218"/>
                        <a:pt x="788" y="218"/>
                        <a:pt x="789" y="220"/>
                      </a:cubicBezTo>
                      <a:cubicBezTo>
                        <a:pt x="788" y="220"/>
                        <a:pt x="787" y="218"/>
                        <a:pt x="787" y="219"/>
                      </a:cubicBezTo>
                      <a:cubicBezTo>
                        <a:pt x="788" y="221"/>
                        <a:pt x="789" y="223"/>
                        <a:pt x="791" y="226"/>
                      </a:cubicBezTo>
                      <a:cubicBezTo>
                        <a:pt x="793" y="227"/>
                        <a:pt x="790" y="222"/>
                        <a:pt x="793" y="224"/>
                      </a:cubicBezTo>
                      <a:cubicBezTo>
                        <a:pt x="792" y="220"/>
                        <a:pt x="793" y="220"/>
                        <a:pt x="795" y="221"/>
                      </a:cubicBezTo>
                      <a:cubicBezTo>
                        <a:pt x="798" y="227"/>
                        <a:pt x="796" y="231"/>
                        <a:pt x="795" y="230"/>
                      </a:cubicBezTo>
                      <a:cubicBezTo>
                        <a:pt x="795" y="231"/>
                        <a:pt x="796" y="233"/>
                        <a:pt x="796" y="234"/>
                      </a:cubicBezTo>
                      <a:cubicBezTo>
                        <a:pt x="793" y="231"/>
                        <a:pt x="796" y="239"/>
                        <a:pt x="792" y="235"/>
                      </a:cubicBezTo>
                      <a:cubicBezTo>
                        <a:pt x="794" y="238"/>
                        <a:pt x="793" y="237"/>
                        <a:pt x="792" y="236"/>
                      </a:cubicBezTo>
                      <a:cubicBezTo>
                        <a:pt x="794" y="240"/>
                        <a:pt x="794" y="243"/>
                        <a:pt x="797" y="248"/>
                      </a:cubicBezTo>
                      <a:cubicBezTo>
                        <a:pt x="797" y="246"/>
                        <a:pt x="797" y="245"/>
                        <a:pt x="799" y="248"/>
                      </a:cubicBezTo>
                      <a:cubicBezTo>
                        <a:pt x="799" y="247"/>
                        <a:pt x="798" y="246"/>
                        <a:pt x="798" y="245"/>
                      </a:cubicBezTo>
                      <a:cubicBezTo>
                        <a:pt x="798" y="244"/>
                        <a:pt x="799" y="247"/>
                        <a:pt x="800" y="247"/>
                      </a:cubicBezTo>
                      <a:cubicBezTo>
                        <a:pt x="800" y="246"/>
                        <a:pt x="799" y="246"/>
                        <a:pt x="798" y="244"/>
                      </a:cubicBezTo>
                      <a:cubicBezTo>
                        <a:pt x="799" y="244"/>
                        <a:pt x="800" y="246"/>
                        <a:pt x="800" y="246"/>
                      </a:cubicBezTo>
                      <a:cubicBezTo>
                        <a:pt x="802" y="250"/>
                        <a:pt x="800" y="249"/>
                        <a:pt x="801" y="252"/>
                      </a:cubicBezTo>
                      <a:cubicBezTo>
                        <a:pt x="799" y="250"/>
                        <a:pt x="800" y="252"/>
                        <a:pt x="799" y="251"/>
                      </a:cubicBezTo>
                      <a:cubicBezTo>
                        <a:pt x="800" y="252"/>
                        <a:pt x="801" y="254"/>
                        <a:pt x="802" y="256"/>
                      </a:cubicBezTo>
                      <a:cubicBezTo>
                        <a:pt x="800" y="254"/>
                        <a:pt x="800" y="256"/>
                        <a:pt x="799" y="255"/>
                      </a:cubicBezTo>
                      <a:cubicBezTo>
                        <a:pt x="799" y="256"/>
                        <a:pt x="800" y="257"/>
                        <a:pt x="800" y="258"/>
                      </a:cubicBezTo>
                      <a:cubicBezTo>
                        <a:pt x="798" y="257"/>
                        <a:pt x="797" y="261"/>
                        <a:pt x="794" y="257"/>
                      </a:cubicBezTo>
                      <a:cubicBezTo>
                        <a:pt x="794" y="258"/>
                        <a:pt x="795" y="260"/>
                        <a:pt x="794" y="260"/>
                      </a:cubicBezTo>
                      <a:cubicBezTo>
                        <a:pt x="792" y="255"/>
                        <a:pt x="791" y="256"/>
                        <a:pt x="790" y="256"/>
                      </a:cubicBezTo>
                      <a:cubicBezTo>
                        <a:pt x="792" y="259"/>
                        <a:pt x="794" y="261"/>
                        <a:pt x="795" y="265"/>
                      </a:cubicBezTo>
                      <a:cubicBezTo>
                        <a:pt x="793" y="262"/>
                        <a:pt x="795" y="266"/>
                        <a:pt x="793" y="262"/>
                      </a:cubicBezTo>
                      <a:cubicBezTo>
                        <a:pt x="792" y="267"/>
                        <a:pt x="790" y="268"/>
                        <a:pt x="787" y="266"/>
                      </a:cubicBezTo>
                      <a:cubicBezTo>
                        <a:pt x="786" y="263"/>
                        <a:pt x="784" y="260"/>
                        <a:pt x="784" y="259"/>
                      </a:cubicBezTo>
                      <a:cubicBezTo>
                        <a:pt x="784" y="258"/>
                        <a:pt x="783" y="258"/>
                        <a:pt x="783" y="257"/>
                      </a:cubicBezTo>
                      <a:cubicBezTo>
                        <a:pt x="783" y="257"/>
                        <a:pt x="783" y="258"/>
                        <a:pt x="784" y="259"/>
                      </a:cubicBezTo>
                      <a:cubicBezTo>
                        <a:pt x="783" y="258"/>
                        <a:pt x="782" y="256"/>
                        <a:pt x="782" y="255"/>
                      </a:cubicBezTo>
                      <a:close/>
                      <a:moveTo>
                        <a:pt x="340" y="50"/>
                      </a:moveTo>
                      <a:cubicBezTo>
                        <a:pt x="338" y="51"/>
                        <a:pt x="336" y="51"/>
                        <a:pt x="336" y="51"/>
                      </a:cubicBezTo>
                      <a:cubicBezTo>
                        <a:pt x="338" y="51"/>
                        <a:pt x="340" y="51"/>
                        <a:pt x="340" y="50"/>
                      </a:cubicBezTo>
                      <a:close/>
                      <a:moveTo>
                        <a:pt x="236" y="74"/>
                      </a:moveTo>
                      <a:cubicBezTo>
                        <a:pt x="236" y="74"/>
                        <a:pt x="235" y="75"/>
                        <a:pt x="235" y="74"/>
                      </a:cubicBezTo>
                      <a:cubicBezTo>
                        <a:pt x="234" y="75"/>
                        <a:pt x="233" y="75"/>
                        <a:pt x="233" y="76"/>
                      </a:cubicBezTo>
                      <a:cubicBezTo>
                        <a:pt x="236" y="75"/>
                        <a:pt x="230" y="77"/>
                        <a:pt x="232" y="77"/>
                      </a:cubicBezTo>
                      <a:cubicBezTo>
                        <a:pt x="234" y="76"/>
                        <a:pt x="235" y="75"/>
                        <a:pt x="236" y="74"/>
                      </a:cubicBezTo>
                      <a:close/>
                      <a:moveTo>
                        <a:pt x="231" y="76"/>
                      </a:moveTo>
                      <a:cubicBezTo>
                        <a:pt x="232" y="75"/>
                        <a:pt x="233" y="76"/>
                        <a:pt x="234" y="74"/>
                      </a:cubicBezTo>
                      <a:cubicBezTo>
                        <a:pt x="234" y="75"/>
                        <a:pt x="236" y="72"/>
                        <a:pt x="237" y="71"/>
                      </a:cubicBezTo>
                      <a:cubicBezTo>
                        <a:pt x="233" y="73"/>
                        <a:pt x="233" y="74"/>
                        <a:pt x="231" y="76"/>
                      </a:cubicBezTo>
                      <a:close/>
                      <a:moveTo>
                        <a:pt x="162" y="116"/>
                      </a:moveTo>
                      <a:cubicBezTo>
                        <a:pt x="164" y="115"/>
                        <a:pt x="164" y="115"/>
                        <a:pt x="164" y="115"/>
                      </a:cubicBezTo>
                      <a:cubicBezTo>
                        <a:pt x="162" y="115"/>
                        <a:pt x="165" y="114"/>
                        <a:pt x="167" y="112"/>
                      </a:cubicBezTo>
                      <a:cubicBezTo>
                        <a:pt x="165" y="113"/>
                        <a:pt x="164" y="114"/>
                        <a:pt x="164" y="114"/>
                      </a:cubicBezTo>
                      <a:cubicBezTo>
                        <a:pt x="167" y="111"/>
                        <a:pt x="164" y="113"/>
                        <a:pt x="165" y="111"/>
                      </a:cubicBezTo>
                      <a:cubicBezTo>
                        <a:pt x="164" y="112"/>
                        <a:pt x="162" y="113"/>
                        <a:pt x="162" y="114"/>
                      </a:cubicBezTo>
                      <a:cubicBezTo>
                        <a:pt x="168" y="110"/>
                        <a:pt x="160" y="115"/>
                        <a:pt x="162" y="114"/>
                      </a:cubicBezTo>
                      <a:cubicBezTo>
                        <a:pt x="166" y="112"/>
                        <a:pt x="161" y="116"/>
                        <a:pt x="162" y="116"/>
                      </a:cubicBezTo>
                      <a:close/>
                      <a:moveTo>
                        <a:pt x="132" y="113"/>
                      </a:moveTo>
                      <a:cubicBezTo>
                        <a:pt x="134" y="112"/>
                        <a:pt x="135" y="111"/>
                        <a:pt x="134" y="111"/>
                      </a:cubicBezTo>
                      <a:cubicBezTo>
                        <a:pt x="132" y="113"/>
                        <a:pt x="132" y="113"/>
                        <a:pt x="132" y="113"/>
                      </a:cubicBezTo>
                      <a:close/>
                      <a:moveTo>
                        <a:pt x="788" y="254"/>
                      </a:moveTo>
                      <a:cubicBezTo>
                        <a:pt x="788" y="256"/>
                        <a:pt x="790" y="259"/>
                        <a:pt x="791" y="260"/>
                      </a:cubicBezTo>
                      <a:cubicBezTo>
                        <a:pt x="790" y="258"/>
                        <a:pt x="789" y="255"/>
                        <a:pt x="788" y="254"/>
                      </a:cubicBezTo>
                      <a:close/>
                      <a:moveTo>
                        <a:pt x="792" y="242"/>
                      </a:moveTo>
                      <a:cubicBezTo>
                        <a:pt x="793" y="245"/>
                        <a:pt x="794" y="247"/>
                        <a:pt x="796" y="250"/>
                      </a:cubicBezTo>
                      <a:cubicBezTo>
                        <a:pt x="797" y="249"/>
                        <a:pt x="792" y="240"/>
                        <a:pt x="790" y="237"/>
                      </a:cubicBezTo>
                      <a:cubicBezTo>
                        <a:pt x="790" y="239"/>
                        <a:pt x="794" y="244"/>
                        <a:pt x="795" y="246"/>
                      </a:cubicBezTo>
                      <a:cubicBezTo>
                        <a:pt x="794" y="246"/>
                        <a:pt x="793" y="243"/>
                        <a:pt x="792" y="242"/>
                      </a:cubicBezTo>
                      <a:close/>
                      <a:moveTo>
                        <a:pt x="787" y="245"/>
                      </a:moveTo>
                      <a:cubicBezTo>
                        <a:pt x="787" y="245"/>
                        <a:pt x="787" y="247"/>
                        <a:pt x="786" y="246"/>
                      </a:cubicBezTo>
                      <a:cubicBezTo>
                        <a:pt x="788" y="248"/>
                        <a:pt x="789" y="252"/>
                        <a:pt x="790" y="253"/>
                      </a:cubicBezTo>
                      <a:cubicBezTo>
                        <a:pt x="789" y="250"/>
                        <a:pt x="788" y="247"/>
                        <a:pt x="787" y="245"/>
                      </a:cubicBezTo>
                      <a:close/>
                      <a:moveTo>
                        <a:pt x="779" y="256"/>
                      </a:moveTo>
                      <a:cubicBezTo>
                        <a:pt x="779" y="256"/>
                        <a:pt x="776" y="252"/>
                        <a:pt x="777" y="255"/>
                      </a:cubicBezTo>
                      <a:cubicBezTo>
                        <a:pt x="778" y="255"/>
                        <a:pt x="778" y="255"/>
                        <a:pt x="779" y="257"/>
                      </a:cubicBezTo>
                      <a:cubicBezTo>
                        <a:pt x="779" y="258"/>
                        <a:pt x="779" y="258"/>
                        <a:pt x="779" y="258"/>
                      </a:cubicBezTo>
                      <a:cubicBezTo>
                        <a:pt x="780" y="258"/>
                        <a:pt x="780" y="258"/>
                        <a:pt x="779" y="256"/>
                      </a:cubicBezTo>
                      <a:close/>
                      <a:moveTo>
                        <a:pt x="785" y="244"/>
                      </a:moveTo>
                      <a:cubicBezTo>
                        <a:pt x="787" y="249"/>
                        <a:pt x="783" y="241"/>
                        <a:pt x="784" y="244"/>
                      </a:cubicBezTo>
                      <a:cubicBezTo>
                        <a:pt x="786" y="246"/>
                        <a:pt x="784" y="246"/>
                        <a:pt x="785" y="247"/>
                      </a:cubicBezTo>
                      <a:cubicBezTo>
                        <a:pt x="785" y="246"/>
                        <a:pt x="787" y="249"/>
                        <a:pt x="787" y="249"/>
                      </a:cubicBezTo>
                      <a:cubicBezTo>
                        <a:pt x="786" y="247"/>
                        <a:pt x="786" y="245"/>
                        <a:pt x="785" y="244"/>
                      </a:cubicBezTo>
                      <a:close/>
                      <a:moveTo>
                        <a:pt x="789" y="230"/>
                      </a:moveTo>
                      <a:cubicBezTo>
                        <a:pt x="790" y="231"/>
                        <a:pt x="791" y="232"/>
                        <a:pt x="792" y="233"/>
                      </a:cubicBezTo>
                      <a:cubicBezTo>
                        <a:pt x="790" y="230"/>
                        <a:pt x="789" y="228"/>
                        <a:pt x="790" y="229"/>
                      </a:cubicBezTo>
                      <a:cubicBezTo>
                        <a:pt x="788" y="225"/>
                        <a:pt x="789" y="224"/>
                        <a:pt x="787" y="222"/>
                      </a:cubicBezTo>
                      <a:cubicBezTo>
                        <a:pt x="787" y="222"/>
                        <a:pt x="787" y="224"/>
                        <a:pt x="786" y="224"/>
                      </a:cubicBezTo>
                      <a:cubicBezTo>
                        <a:pt x="788" y="225"/>
                        <a:pt x="788" y="226"/>
                        <a:pt x="789" y="227"/>
                      </a:cubicBezTo>
                      <a:cubicBezTo>
                        <a:pt x="789" y="228"/>
                        <a:pt x="789" y="229"/>
                        <a:pt x="789" y="229"/>
                      </a:cubicBezTo>
                      <a:cubicBezTo>
                        <a:pt x="788" y="226"/>
                        <a:pt x="787" y="226"/>
                        <a:pt x="785" y="224"/>
                      </a:cubicBezTo>
                      <a:cubicBezTo>
                        <a:pt x="787" y="227"/>
                        <a:pt x="786" y="227"/>
                        <a:pt x="785" y="226"/>
                      </a:cubicBezTo>
                      <a:cubicBezTo>
                        <a:pt x="787" y="230"/>
                        <a:pt x="786" y="228"/>
                        <a:pt x="787" y="231"/>
                      </a:cubicBezTo>
                      <a:cubicBezTo>
                        <a:pt x="788" y="231"/>
                        <a:pt x="789" y="234"/>
                        <a:pt x="790" y="235"/>
                      </a:cubicBezTo>
                      <a:cubicBezTo>
                        <a:pt x="790" y="235"/>
                        <a:pt x="792" y="237"/>
                        <a:pt x="791" y="235"/>
                      </a:cubicBezTo>
                      <a:cubicBezTo>
                        <a:pt x="790" y="235"/>
                        <a:pt x="790" y="233"/>
                        <a:pt x="789" y="232"/>
                      </a:cubicBezTo>
                      <a:cubicBezTo>
                        <a:pt x="789" y="232"/>
                        <a:pt x="790" y="235"/>
                        <a:pt x="789" y="233"/>
                      </a:cubicBezTo>
                      <a:cubicBezTo>
                        <a:pt x="789" y="233"/>
                        <a:pt x="787" y="230"/>
                        <a:pt x="788" y="230"/>
                      </a:cubicBezTo>
                      <a:cubicBezTo>
                        <a:pt x="789" y="232"/>
                        <a:pt x="790" y="234"/>
                        <a:pt x="792" y="235"/>
                      </a:cubicBezTo>
                      <a:cubicBezTo>
                        <a:pt x="791" y="234"/>
                        <a:pt x="789" y="231"/>
                        <a:pt x="789" y="230"/>
                      </a:cubicBezTo>
                      <a:close/>
                      <a:moveTo>
                        <a:pt x="788" y="235"/>
                      </a:moveTo>
                      <a:cubicBezTo>
                        <a:pt x="788" y="233"/>
                        <a:pt x="786" y="229"/>
                        <a:pt x="785" y="229"/>
                      </a:cubicBezTo>
                      <a:cubicBezTo>
                        <a:pt x="787" y="231"/>
                        <a:pt x="787" y="234"/>
                        <a:pt x="788" y="235"/>
                      </a:cubicBezTo>
                      <a:close/>
                      <a:moveTo>
                        <a:pt x="756" y="236"/>
                      </a:moveTo>
                      <a:cubicBezTo>
                        <a:pt x="755" y="236"/>
                        <a:pt x="757" y="239"/>
                        <a:pt x="758" y="240"/>
                      </a:cubicBezTo>
                      <a:cubicBezTo>
                        <a:pt x="760" y="241"/>
                        <a:pt x="759" y="242"/>
                        <a:pt x="760" y="244"/>
                      </a:cubicBezTo>
                      <a:cubicBezTo>
                        <a:pt x="760" y="243"/>
                        <a:pt x="762" y="245"/>
                        <a:pt x="761" y="242"/>
                      </a:cubicBezTo>
                      <a:cubicBezTo>
                        <a:pt x="759" y="241"/>
                        <a:pt x="759" y="241"/>
                        <a:pt x="756" y="236"/>
                      </a:cubicBezTo>
                      <a:close/>
                      <a:moveTo>
                        <a:pt x="780" y="220"/>
                      </a:moveTo>
                      <a:cubicBezTo>
                        <a:pt x="781" y="222"/>
                        <a:pt x="781" y="223"/>
                        <a:pt x="782" y="225"/>
                      </a:cubicBezTo>
                      <a:cubicBezTo>
                        <a:pt x="783" y="226"/>
                        <a:pt x="784" y="227"/>
                        <a:pt x="785" y="228"/>
                      </a:cubicBezTo>
                      <a:cubicBezTo>
                        <a:pt x="783" y="225"/>
                        <a:pt x="782" y="222"/>
                        <a:pt x="780" y="220"/>
                      </a:cubicBezTo>
                      <a:close/>
                      <a:moveTo>
                        <a:pt x="787" y="219"/>
                      </a:moveTo>
                      <a:cubicBezTo>
                        <a:pt x="786" y="219"/>
                        <a:pt x="786" y="220"/>
                        <a:pt x="787" y="221"/>
                      </a:cubicBezTo>
                      <a:cubicBezTo>
                        <a:pt x="787" y="221"/>
                        <a:pt x="789" y="225"/>
                        <a:pt x="789" y="223"/>
                      </a:cubicBezTo>
                      <a:cubicBezTo>
                        <a:pt x="787" y="221"/>
                        <a:pt x="787" y="220"/>
                        <a:pt x="787" y="219"/>
                      </a:cubicBezTo>
                      <a:close/>
                      <a:moveTo>
                        <a:pt x="781" y="226"/>
                      </a:moveTo>
                      <a:cubicBezTo>
                        <a:pt x="781" y="227"/>
                        <a:pt x="780" y="223"/>
                        <a:pt x="779" y="224"/>
                      </a:cubicBezTo>
                      <a:cubicBezTo>
                        <a:pt x="780" y="224"/>
                        <a:pt x="780" y="225"/>
                        <a:pt x="779" y="225"/>
                      </a:cubicBezTo>
                      <a:cubicBezTo>
                        <a:pt x="781" y="228"/>
                        <a:pt x="783" y="228"/>
                        <a:pt x="781" y="226"/>
                      </a:cubicBezTo>
                      <a:close/>
                      <a:moveTo>
                        <a:pt x="760" y="233"/>
                      </a:moveTo>
                      <a:cubicBezTo>
                        <a:pt x="761" y="237"/>
                        <a:pt x="756" y="230"/>
                        <a:pt x="756" y="233"/>
                      </a:cubicBezTo>
                      <a:cubicBezTo>
                        <a:pt x="758" y="234"/>
                        <a:pt x="760" y="235"/>
                        <a:pt x="762" y="237"/>
                      </a:cubicBezTo>
                      <a:cubicBezTo>
                        <a:pt x="761" y="235"/>
                        <a:pt x="761" y="233"/>
                        <a:pt x="760" y="233"/>
                      </a:cubicBezTo>
                      <a:close/>
                      <a:moveTo>
                        <a:pt x="754" y="232"/>
                      </a:moveTo>
                      <a:cubicBezTo>
                        <a:pt x="755" y="231"/>
                        <a:pt x="756" y="235"/>
                        <a:pt x="757" y="236"/>
                      </a:cubicBezTo>
                      <a:cubicBezTo>
                        <a:pt x="757" y="234"/>
                        <a:pt x="753" y="229"/>
                        <a:pt x="754" y="232"/>
                      </a:cubicBezTo>
                      <a:close/>
                      <a:moveTo>
                        <a:pt x="747" y="236"/>
                      </a:moveTo>
                      <a:cubicBezTo>
                        <a:pt x="746" y="236"/>
                        <a:pt x="748" y="238"/>
                        <a:pt x="748" y="239"/>
                      </a:cubicBezTo>
                      <a:cubicBezTo>
                        <a:pt x="749" y="239"/>
                        <a:pt x="749" y="240"/>
                        <a:pt x="749" y="239"/>
                      </a:cubicBezTo>
                      <a:cubicBezTo>
                        <a:pt x="748" y="239"/>
                        <a:pt x="748" y="237"/>
                        <a:pt x="747" y="236"/>
                      </a:cubicBezTo>
                      <a:close/>
                      <a:moveTo>
                        <a:pt x="753" y="170"/>
                      </a:moveTo>
                      <a:cubicBezTo>
                        <a:pt x="752" y="170"/>
                        <a:pt x="752" y="170"/>
                        <a:pt x="753" y="172"/>
                      </a:cubicBezTo>
                      <a:cubicBezTo>
                        <a:pt x="754" y="172"/>
                        <a:pt x="755" y="172"/>
                        <a:pt x="756" y="173"/>
                      </a:cubicBezTo>
                      <a:cubicBezTo>
                        <a:pt x="754" y="172"/>
                        <a:pt x="753" y="171"/>
                        <a:pt x="753" y="170"/>
                      </a:cubicBezTo>
                      <a:close/>
                      <a:moveTo>
                        <a:pt x="747" y="163"/>
                      </a:moveTo>
                      <a:cubicBezTo>
                        <a:pt x="746" y="162"/>
                        <a:pt x="745" y="163"/>
                        <a:pt x="746" y="165"/>
                      </a:cubicBezTo>
                      <a:cubicBezTo>
                        <a:pt x="746" y="164"/>
                        <a:pt x="749" y="168"/>
                        <a:pt x="749" y="167"/>
                      </a:cubicBezTo>
                      <a:cubicBezTo>
                        <a:pt x="746" y="163"/>
                        <a:pt x="748" y="165"/>
                        <a:pt x="747" y="163"/>
                      </a:cubicBezTo>
                      <a:close/>
                      <a:moveTo>
                        <a:pt x="726" y="156"/>
                      </a:moveTo>
                      <a:cubicBezTo>
                        <a:pt x="725" y="156"/>
                        <a:pt x="728" y="159"/>
                        <a:pt x="729" y="160"/>
                      </a:cubicBezTo>
                      <a:cubicBezTo>
                        <a:pt x="730" y="160"/>
                        <a:pt x="728" y="158"/>
                        <a:pt x="726" y="156"/>
                      </a:cubicBezTo>
                      <a:close/>
                      <a:moveTo>
                        <a:pt x="723" y="152"/>
                      </a:moveTo>
                      <a:cubicBezTo>
                        <a:pt x="722" y="152"/>
                        <a:pt x="721" y="151"/>
                        <a:pt x="721" y="150"/>
                      </a:cubicBezTo>
                      <a:cubicBezTo>
                        <a:pt x="720" y="150"/>
                        <a:pt x="720" y="151"/>
                        <a:pt x="721" y="152"/>
                      </a:cubicBezTo>
                      <a:cubicBezTo>
                        <a:pt x="722" y="151"/>
                        <a:pt x="725" y="155"/>
                        <a:pt x="724" y="153"/>
                      </a:cubicBezTo>
                      <a:cubicBezTo>
                        <a:pt x="723" y="153"/>
                        <a:pt x="723" y="153"/>
                        <a:pt x="723" y="152"/>
                      </a:cubicBezTo>
                      <a:close/>
                      <a:moveTo>
                        <a:pt x="726" y="146"/>
                      </a:moveTo>
                      <a:cubicBezTo>
                        <a:pt x="727" y="147"/>
                        <a:pt x="726" y="147"/>
                        <a:pt x="728" y="149"/>
                      </a:cubicBezTo>
                      <a:cubicBezTo>
                        <a:pt x="729" y="150"/>
                        <a:pt x="727" y="147"/>
                        <a:pt x="726" y="146"/>
                      </a:cubicBezTo>
                      <a:close/>
                      <a:moveTo>
                        <a:pt x="717" y="154"/>
                      </a:moveTo>
                      <a:cubicBezTo>
                        <a:pt x="718" y="156"/>
                        <a:pt x="715" y="152"/>
                        <a:pt x="714" y="152"/>
                      </a:cubicBezTo>
                      <a:cubicBezTo>
                        <a:pt x="714" y="153"/>
                        <a:pt x="716" y="154"/>
                        <a:pt x="717" y="156"/>
                      </a:cubicBezTo>
                      <a:cubicBezTo>
                        <a:pt x="718" y="156"/>
                        <a:pt x="718" y="155"/>
                        <a:pt x="717" y="154"/>
                      </a:cubicBezTo>
                      <a:close/>
                      <a:moveTo>
                        <a:pt x="723" y="138"/>
                      </a:moveTo>
                      <a:cubicBezTo>
                        <a:pt x="726" y="140"/>
                        <a:pt x="727" y="142"/>
                        <a:pt x="728" y="143"/>
                      </a:cubicBezTo>
                      <a:cubicBezTo>
                        <a:pt x="727" y="141"/>
                        <a:pt x="725" y="139"/>
                        <a:pt x="723" y="138"/>
                      </a:cubicBezTo>
                      <a:close/>
                      <a:moveTo>
                        <a:pt x="723" y="139"/>
                      </a:moveTo>
                      <a:cubicBezTo>
                        <a:pt x="723" y="138"/>
                        <a:pt x="722" y="137"/>
                        <a:pt x="721" y="137"/>
                      </a:cubicBezTo>
                      <a:cubicBezTo>
                        <a:pt x="720" y="136"/>
                        <a:pt x="720" y="136"/>
                        <a:pt x="720" y="137"/>
                      </a:cubicBezTo>
                      <a:cubicBezTo>
                        <a:pt x="721" y="139"/>
                        <a:pt x="722" y="140"/>
                        <a:pt x="723" y="141"/>
                      </a:cubicBezTo>
                      <a:cubicBezTo>
                        <a:pt x="722" y="139"/>
                        <a:pt x="720" y="138"/>
                        <a:pt x="721" y="137"/>
                      </a:cubicBezTo>
                      <a:cubicBezTo>
                        <a:pt x="723" y="139"/>
                        <a:pt x="724" y="140"/>
                        <a:pt x="725" y="140"/>
                      </a:cubicBezTo>
                      <a:cubicBezTo>
                        <a:pt x="724" y="139"/>
                        <a:pt x="724" y="139"/>
                        <a:pt x="723" y="139"/>
                      </a:cubicBezTo>
                      <a:close/>
                      <a:moveTo>
                        <a:pt x="722" y="140"/>
                      </a:moveTo>
                      <a:cubicBezTo>
                        <a:pt x="719" y="137"/>
                        <a:pt x="719" y="137"/>
                        <a:pt x="719" y="137"/>
                      </a:cubicBezTo>
                      <a:cubicBezTo>
                        <a:pt x="718" y="137"/>
                        <a:pt x="720" y="140"/>
                        <a:pt x="721" y="141"/>
                      </a:cubicBezTo>
                      <a:cubicBezTo>
                        <a:pt x="722" y="141"/>
                        <a:pt x="722" y="141"/>
                        <a:pt x="722" y="140"/>
                      </a:cubicBezTo>
                      <a:close/>
                      <a:moveTo>
                        <a:pt x="721" y="134"/>
                      </a:moveTo>
                      <a:cubicBezTo>
                        <a:pt x="720" y="134"/>
                        <a:pt x="719" y="134"/>
                        <a:pt x="719" y="134"/>
                      </a:cubicBezTo>
                      <a:cubicBezTo>
                        <a:pt x="723" y="138"/>
                        <a:pt x="724" y="137"/>
                        <a:pt x="721" y="134"/>
                      </a:cubicBezTo>
                      <a:close/>
                      <a:moveTo>
                        <a:pt x="714" y="136"/>
                      </a:moveTo>
                      <a:cubicBezTo>
                        <a:pt x="715" y="135"/>
                        <a:pt x="715" y="135"/>
                        <a:pt x="714" y="134"/>
                      </a:cubicBezTo>
                      <a:cubicBezTo>
                        <a:pt x="713" y="133"/>
                        <a:pt x="712" y="134"/>
                        <a:pt x="714" y="136"/>
                      </a:cubicBezTo>
                      <a:close/>
                      <a:moveTo>
                        <a:pt x="697" y="113"/>
                      </a:moveTo>
                      <a:cubicBezTo>
                        <a:pt x="698" y="114"/>
                        <a:pt x="698" y="113"/>
                        <a:pt x="697" y="113"/>
                      </a:cubicBezTo>
                      <a:cubicBezTo>
                        <a:pt x="696" y="113"/>
                        <a:pt x="694" y="110"/>
                        <a:pt x="693" y="110"/>
                      </a:cubicBezTo>
                      <a:cubicBezTo>
                        <a:pt x="695" y="112"/>
                        <a:pt x="698" y="116"/>
                        <a:pt x="700" y="117"/>
                      </a:cubicBezTo>
                      <a:cubicBezTo>
                        <a:pt x="699" y="116"/>
                        <a:pt x="696" y="113"/>
                        <a:pt x="697" y="113"/>
                      </a:cubicBezTo>
                      <a:close/>
                      <a:moveTo>
                        <a:pt x="662" y="153"/>
                      </a:moveTo>
                      <a:cubicBezTo>
                        <a:pt x="663" y="154"/>
                        <a:pt x="665" y="156"/>
                        <a:pt x="666" y="156"/>
                      </a:cubicBezTo>
                      <a:cubicBezTo>
                        <a:pt x="665" y="155"/>
                        <a:pt x="663" y="152"/>
                        <a:pt x="662" y="153"/>
                      </a:cubicBezTo>
                      <a:close/>
                      <a:moveTo>
                        <a:pt x="685" y="103"/>
                      </a:moveTo>
                      <a:cubicBezTo>
                        <a:pt x="687" y="104"/>
                        <a:pt x="686" y="104"/>
                        <a:pt x="687" y="105"/>
                      </a:cubicBezTo>
                      <a:cubicBezTo>
                        <a:pt x="688" y="106"/>
                        <a:pt x="689" y="106"/>
                        <a:pt x="689" y="106"/>
                      </a:cubicBezTo>
                      <a:cubicBezTo>
                        <a:pt x="688" y="105"/>
                        <a:pt x="687" y="103"/>
                        <a:pt x="685" y="103"/>
                      </a:cubicBezTo>
                      <a:close/>
                      <a:moveTo>
                        <a:pt x="599" y="49"/>
                      </a:moveTo>
                      <a:cubicBezTo>
                        <a:pt x="600" y="50"/>
                        <a:pt x="603" y="51"/>
                        <a:pt x="603" y="50"/>
                      </a:cubicBezTo>
                      <a:cubicBezTo>
                        <a:pt x="600" y="49"/>
                        <a:pt x="601" y="50"/>
                        <a:pt x="599" y="49"/>
                      </a:cubicBezTo>
                      <a:close/>
                      <a:moveTo>
                        <a:pt x="579" y="43"/>
                      </a:moveTo>
                      <a:cubicBezTo>
                        <a:pt x="579" y="42"/>
                        <a:pt x="584" y="44"/>
                        <a:pt x="581" y="43"/>
                      </a:cubicBezTo>
                      <a:cubicBezTo>
                        <a:pt x="581" y="43"/>
                        <a:pt x="576" y="41"/>
                        <a:pt x="579" y="43"/>
                      </a:cubicBezTo>
                      <a:close/>
                      <a:moveTo>
                        <a:pt x="568" y="37"/>
                      </a:moveTo>
                      <a:cubicBezTo>
                        <a:pt x="568" y="36"/>
                        <a:pt x="570" y="37"/>
                        <a:pt x="571" y="38"/>
                      </a:cubicBezTo>
                      <a:cubicBezTo>
                        <a:pt x="573" y="38"/>
                        <a:pt x="568" y="36"/>
                        <a:pt x="567" y="36"/>
                      </a:cubicBezTo>
                      <a:cubicBezTo>
                        <a:pt x="570" y="37"/>
                        <a:pt x="565" y="36"/>
                        <a:pt x="568" y="37"/>
                      </a:cubicBezTo>
                      <a:close/>
                      <a:moveTo>
                        <a:pt x="562" y="33"/>
                      </a:moveTo>
                      <a:cubicBezTo>
                        <a:pt x="563" y="34"/>
                        <a:pt x="563" y="33"/>
                        <a:pt x="565" y="33"/>
                      </a:cubicBezTo>
                      <a:cubicBezTo>
                        <a:pt x="567" y="35"/>
                        <a:pt x="567" y="35"/>
                        <a:pt x="567" y="35"/>
                      </a:cubicBezTo>
                      <a:cubicBezTo>
                        <a:pt x="570" y="35"/>
                        <a:pt x="558" y="30"/>
                        <a:pt x="562" y="33"/>
                      </a:cubicBezTo>
                      <a:close/>
                      <a:moveTo>
                        <a:pt x="533" y="22"/>
                      </a:moveTo>
                      <a:cubicBezTo>
                        <a:pt x="531" y="22"/>
                        <a:pt x="527" y="19"/>
                        <a:pt x="523" y="19"/>
                      </a:cubicBezTo>
                      <a:cubicBezTo>
                        <a:pt x="524" y="20"/>
                        <a:pt x="519" y="18"/>
                        <a:pt x="519" y="19"/>
                      </a:cubicBezTo>
                      <a:cubicBezTo>
                        <a:pt x="522" y="20"/>
                        <a:pt x="520" y="20"/>
                        <a:pt x="524" y="21"/>
                      </a:cubicBezTo>
                      <a:cubicBezTo>
                        <a:pt x="522" y="19"/>
                        <a:pt x="526" y="20"/>
                        <a:pt x="528" y="20"/>
                      </a:cubicBezTo>
                      <a:cubicBezTo>
                        <a:pt x="529" y="21"/>
                        <a:pt x="532" y="22"/>
                        <a:pt x="535" y="23"/>
                      </a:cubicBezTo>
                      <a:cubicBezTo>
                        <a:pt x="534" y="23"/>
                        <a:pt x="535" y="22"/>
                        <a:pt x="533" y="22"/>
                      </a:cubicBezTo>
                      <a:close/>
                      <a:moveTo>
                        <a:pt x="513" y="21"/>
                      </a:moveTo>
                      <a:cubicBezTo>
                        <a:pt x="515" y="21"/>
                        <a:pt x="520" y="24"/>
                        <a:pt x="520" y="23"/>
                      </a:cubicBezTo>
                      <a:cubicBezTo>
                        <a:pt x="516" y="22"/>
                        <a:pt x="514" y="21"/>
                        <a:pt x="513" y="21"/>
                      </a:cubicBezTo>
                      <a:close/>
                      <a:moveTo>
                        <a:pt x="499" y="13"/>
                      </a:moveTo>
                      <a:cubicBezTo>
                        <a:pt x="501" y="14"/>
                        <a:pt x="499" y="14"/>
                        <a:pt x="502" y="15"/>
                      </a:cubicBezTo>
                      <a:cubicBezTo>
                        <a:pt x="501" y="14"/>
                        <a:pt x="504" y="14"/>
                        <a:pt x="502" y="14"/>
                      </a:cubicBezTo>
                      <a:cubicBezTo>
                        <a:pt x="502" y="14"/>
                        <a:pt x="499" y="13"/>
                        <a:pt x="499" y="13"/>
                      </a:cubicBezTo>
                      <a:close/>
                      <a:moveTo>
                        <a:pt x="497" y="13"/>
                      </a:moveTo>
                      <a:cubicBezTo>
                        <a:pt x="502" y="15"/>
                        <a:pt x="497" y="14"/>
                        <a:pt x="497" y="15"/>
                      </a:cubicBezTo>
                      <a:cubicBezTo>
                        <a:pt x="499" y="15"/>
                        <a:pt x="500" y="16"/>
                        <a:pt x="501" y="16"/>
                      </a:cubicBezTo>
                      <a:cubicBezTo>
                        <a:pt x="500" y="15"/>
                        <a:pt x="499" y="13"/>
                        <a:pt x="497" y="13"/>
                      </a:cubicBezTo>
                      <a:close/>
                      <a:moveTo>
                        <a:pt x="494" y="15"/>
                      </a:moveTo>
                      <a:cubicBezTo>
                        <a:pt x="494" y="14"/>
                        <a:pt x="496" y="15"/>
                        <a:pt x="496" y="14"/>
                      </a:cubicBezTo>
                      <a:cubicBezTo>
                        <a:pt x="492" y="13"/>
                        <a:pt x="493" y="14"/>
                        <a:pt x="494" y="15"/>
                      </a:cubicBezTo>
                      <a:close/>
                      <a:moveTo>
                        <a:pt x="441" y="7"/>
                      </a:moveTo>
                      <a:cubicBezTo>
                        <a:pt x="441" y="7"/>
                        <a:pt x="443" y="7"/>
                        <a:pt x="445" y="7"/>
                      </a:cubicBezTo>
                      <a:cubicBezTo>
                        <a:pt x="444" y="7"/>
                        <a:pt x="445" y="7"/>
                        <a:pt x="444" y="7"/>
                      </a:cubicBezTo>
                      <a:cubicBezTo>
                        <a:pt x="444" y="7"/>
                        <a:pt x="439" y="7"/>
                        <a:pt x="441" y="7"/>
                      </a:cubicBezTo>
                      <a:close/>
                      <a:moveTo>
                        <a:pt x="436" y="6"/>
                      </a:moveTo>
                      <a:cubicBezTo>
                        <a:pt x="433" y="6"/>
                        <a:pt x="434" y="5"/>
                        <a:pt x="431" y="6"/>
                      </a:cubicBezTo>
                      <a:cubicBezTo>
                        <a:pt x="431" y="6"/>
                        <a:pt x="433" y="6"/>
                        <a:pt x="432" y="7"/>
                      </a:cubicBezTo>
                      <a:cubicBezTo>
                        <a:pt x="434" y="7"/>
                        <a:pt x="436" y="8"/>
                        <a:pt x="437" y="7"/>
                      </a:cubicBezTo>
                      <a:cubicBezTo>
                        <a:pt x="432" y="7"/>
                        <a:pt x="433" y="6"/>
                        <a:pt x="436" y="6"/>
                      </a:cubicBezTo>
                      <a:close/>
                      <a:moveTo>
                        <a:pt x="424" y="8"/>
                      </a:moveTo>
                      <a:cubicBezTo>
                        <a:pt x="420" y="7"/>
                        <a:pt x="426" y="6"/>
                        <a:pt x="421" y="7"/>
                      </a:cubicBezTo>
                      <a:cubicBezTo>
                        <a:pt x="423" y="7"/>
                        <a:pt x="420" y="8"/>
                        <a:pt x="424" y="8"/>
                      </a:cubicBezTo>
                      <a:close/>
                      <a:moveTo>
                        <a:pt x="415" y="4"/>
                      </a:moveTo>
                      <a:cubicBezTo>
                        <a:pt x="415" y="4"/>
                        <a:pt x="414" y="4"/>
                        <a:pt x="413" y="4"/>
                      </a:cubicBezTo>
                      <a:cubicBezTo>
                        <a:pt x="415" y="4"/>
                        <a:pt x="417" y="5"/>
                        <a:pt x="420" y="5"/>
                      </a:cubicBezTo>
                      <a:cubicBezTo>
                        <a:pt x="420" y="4"/>
                        <a:pt x="417" y="4"/>
                        <a:pt x="415" y="4"/>
                      </a:cubicBezTo>
                      <a:close/>
                      <a:moveTo>
                        <a:pt x="417" y="5"/>
                      </a:moveTo>
                      <a:cubicBezTo>
                        <a:pt x="417" y="6"/>
                        <a:pt x="414" y="6"/>
                        <a:pt x="412" y="5"/>
                      </a:cubicBezTo>
                      <a:cubicBezTo>
                        <a:pt x="412" y="6"/>
                        <a:pt x="415" y="6"/>
                        <a:pt x="416" y="7"/>
                      </a:cubicBezTo>
                      <a:cubicBezTo>
                        <a:pt x="416" y="7"/>
                        <a:pt x="417" y="7"/>
                        <a:pt x="418" y="7"/>
                      </a:cubicBezTo>
                      <a:cubicBezTo>
                        <a:pt x="413" y="6"/>
                        <a:pt x="418" y="6"/>
                        <a:pt x="419" y="6"/>
                      </a:cubicBezTo>
                      <a:cubicBezTo>
                        <a:pt x="419" y="6"/>
                        <a:pt x="419" y="5"/>
                        <a:pt x="417" y="5"/>
                      </a:cubicBezTo>
                      <a:close/>
                      <a:moveTo>
                        <a:pt x="412" y="4"/>
                      </a:moveTo>
                      <a:cubicBezTo>
                        <a:pt x="409" y="4"/>
                        <a:pt x="409" y="5"/>
                        <a:pt x="410" y="5"/>
                      </a:cubicBezTo>
                      <a:cubicBezTo>
                        <a:pt x="409" y="4"/>
                        <a:pt x="414" y="5"/>
                        <a:pt x="413" y="5"/>
                      </a:cubicBezTo>
                      <a:cubicBezTo>
                        <a:pt x="410" y="4"/>
                        <a:pt x="413" y="4"/>
                        <a:pt x="412" y="4"/>
                      </a:cubicBezTo>
                      <a:close/>
                      <a:moveTo>
                        <a:pt x="409" y="5"/>
                      </a:moveTo>
                      <a:cubicBezTo>
                        <a:pt x="405" y="5"/>
                        <a:pt x="405" y="5"/>
                        <a:pt x="405" y="5"/>
                      </a:cubicBezTo>
                      <a:cubicBezTo>
                        <a:pt x="404" y="6"/>
                        <a:pt x="408" y="6"/>
                        <a:pt x="407" y="7"/>
                      </a:cubicBezTo>
                      <a:cubicBezTo>
                        <a:pt x="409" y="7"/>
                        <a:pt x="409" y="7"/>
                        <a:pt x="412" y="8"/>
                      </a:cubicBezTo>
                      <a:cubicBezTo>
                        <a:pt x="411" y="7"/>
                        <a:pt x="404" y="6"/>
                        <a:pt x="409" y="5"/>
                      </a:cubicBezTo>
                      <a:close/>
                      <a:moveTo>
                        <a:pt x="391" y="7"/>
                      </a:moveTo>
                      <a:cubicBezTo>
                        <a:pt x="393" y="7"/>
                        <a:pt x="395" y="7"/>
                        <a:pt x="397" y="7"/>
                      </a:cubicBezTo>
                      <a:cubicBezTo>
                        <a:pt x="397" y="7"/>
                        <a:pt x="397" y="7"/>
                        <a:pt x="397" y="7"/>
                      </a:cubicBezTo>
                      <a:cubicBezTo>
                        <a:pt x="395" y="7"/>
                        <a:pt x="393" y="7"/>
                        <a:pt x="391" y="7"/>
                      </a:cubicBezTo>
                      <a:close/>
                      <a:moveTo>
                        <a:pt x="376" y="46"/>
                      </a:moveTo>
                      <a:cubicBezTo>
                        <a:pt x="376" y="47"/>
                        <a:pt x="379" y="47"/>
                        <a:pt x="380" y="47"/>
                      </a:cubicBezTo>
                      <a:cubicBezTo>
                        <a:pt x="378" y="47"/>
                        <a:pt x="378" y="46"/>
                        <a:pt x="376" y="46"/>
                      </a:cubicBezTo>
                      <a:close/>
                      <a:moveTo>
                        <a:pt x="354" y="47"/>
                      </a:moveTo>
                      <a:cubicBezTo>
                        <a:pt x="353" y="48"/>
                        <a:pt x="359" y="47"/>
                        <a:pt x="359" y="47"/>
                      </a:cubicBezTo>
                      <a:cubicBezTo>
                        <a:pt x="357" y="47"/>
                        <a:pt x="357" y="46"/>
                        <a:pt x="354" y="47"/>
                      </a:cubicBezTo>
                      <a:close/>
                      <a:moveTo>
                        <a:pt x="323" y="15"/>
                      </a:moveTo>
                      <a:cubicBezTo>
                        <a:pt x="323" y="16"/>
                        <a:pt x="322" y="16"/>
                        <a:pt x="324" y="16"/>
                      </a:cubicBezTo>
                      <a:cubicBezTo>
                        <a:pt x="326" y="16"/>
                        <a:pt x="326" y="15"/>
                        <a:pt x="323" y="15"/>
                      </a:cubicBezTo>
                      <a:close/>
                      <a:moveTo>
                        <a:pt x="325" y="47"/>
                      </a:moveTo>
                      <a:cubicBezTo>
                        <a:pt x="324" y="48"/>
                        <a:pt x="328" y="47"/>
                        <a:pt x="329" y="46"/>
                      </a:cubicBezTo>
                      <a:cubicBezTo>
                        <a:pt x="327" y="47"/>
                        <a:pt x="327" y="46"/>
                        <a:pt x="325" y="47"/>
                      </a:cubicBezTo>
                      <a:close/>
                      <a:moveTo>
                        <a:pt x="321" y="51"/>
                      </a:moveTo>
                      <a:cubicBezTo>
                        <a:pt x="324" y="50"/>
                        <a:pt x="323" y="50"/>
                        <a:pt x="321" y="51"/>
                      </a:cubicBezTo>
                      <a:cubicBezTo>
                        <a:pt x="323" y="51"/>
                        <a:pt x="325" y="50"/>
                        <a:pt x="327" y="50"/>
                      </a:cubicBezTo>
                      <a:cubicBezTo>
                        <a:pt x="328" y="50"/>
                        <a:pt x="328" y="49"/>
                        <a:pt x="328" y="49"/>
                      </a:cubicBezTo>
                      <a:cubicBezTo>
                        <a:pt x="325" y="50"/>
                        <a:pt x="321" y="49"/>
                        <a:pt x="321" y="51"/>
                      </a:cubicBezTo>
                      <a:close/>
                      <a:moveTo>
                        <a:pt x="316" y="18"/>
                      </a:moveTo>
                      <a:cubicBezTo>
                        <a:pt x="319" y="17"/>
                        <a:pt x="317" y="18"/>
                        <a:pt x="320" y="18"/>
                      </a:cubicBezTo>
                      <a:cubicBezTo>
                        <a:pt x="319" y="17"/>
                        <a:pt x="321" y="17"/>
                        <a:pt x="321" y="16"/>
                      </a:cubicBezTo>
                      <a:cubicBezTo>
                        <a:pt x="318" y="17"/>
                        <a:pt x="319" y="17"/>
                        <a:pt x="317" y="17"/>
                      </a:cubicBezTo>
                      <a:cubicBezTo>
                        <a:pt x="317" y="17"/>
                        <a:pt x="317" y="17"/>
                        <a:pt x="316" y="18"/>
                      </a:cubicBezTo>
                      <a:close/>
                      <a:moveTo>
                        <a:pt x="311" y="35"/>
                      </a:moveTo>
                      <a:cubicBezTo>
                        <a:pt x="312" y="34"/>
                        <a:pt x="316" y="34"/>
                        <a:pt x="315" y="34"/>
                      </a:cubicBezTo>
                      <a:cubicBezTo>
                        <a:pt x="314" y="34"/>
                        <a:pt x="308" y="35"/>
                        <a:pt x="311" y="35"/>
                      </a:cubicBezTo>
                      <a:close/>
                      <a:moveTo>
                        <a:pt x="314" y="49"/>
                      </a:moveTo>
                      <a:cubicBezTo>
                        <a:pt x="314" y="50"/>
                        <a:pt x="318" y="49"/>
                        <a:pt x="318" y="49"/>
                      </a:cubicBezTo>
                      <a:lnTo>
                        <a:pt x="314" y="49"/>
                      </a:lnTo>
                      <a:close/>
                      <a:moveTo>
                        <a:pt x="308" y="47"/>
                      </a:moveTo>
                      <a:cubicBezTo>
                        <a:pt x="308" y="48"/>
                        <a:pt x="314" y="46"/>
                        <a:pt x="315" y="46"/>
                      </a:cubicBezTo>
                      <a:cubicBezTo>
                        <a:pt x="315" y="46"/>
                        <a:pt x="315" y="45"/>
                        <a:pt x="316" y="45"/>
                      </a:cubicBezTo>
                      <a:cubicBezTo>
                        <a:pt x="313" y="46"/>
                        <a:pt x="309" y="47"/>
                        <a:pt x="308" y="47"/>
                      </a:cubicBezTo>
                      <a:close/>
                      <a:moveTo>
                        <a:pt x="302" y="21"/>
                      </a:moveTo>
                      <a:cubicBezTo>
                        <a:pt x="305" y="21"/>
                        <a:pt x="305" y="20"/>
                        <a:pt x="306" y="20"/>
                      </a:cubicBezTo>
                      <a:cubicBezTo>
                        <a:pt x="306" y="19"/>
                        <a:pt x="307" y="19"/>
                        <a:pt x="307" y="19"/>
                      </a:cubicBezTo>
                      <a:cubicBezTo>
                        <a:pt x="304" y="20"/>
                        <a:pt x="303" y="20"/>
                        <a:pt x="302" y="21"/>
                      </a:cubicBezTo>
                      <a:close/>
                      <a:moveTo>
                        <a:pt x="314" y="52"/>
                      </a:moveTo>
                      <a:cubicBezTo>
                        <a:pt x="313" y="52"/>
                        <a:pt x="311" y="53"/>
                        <a:pt x="311" y="53"/>
                      </a:cubicBezTo>
                      <a:cubicBezTo>
                        <a:pt x="314" y="52"/>
                        <a:pt x="313" y="53"/>
                        <a:pt x="315" y="52"/>
                      </a:cubicBezTo>
                      <a:cubicBezTo>
                        <a:pt x="315" y="52"/>
                        <a:pt x="315" y="52"/>
                        <a:pt x="314" y="52"/>
                      </a:cubicBezTo>
                      <a:close/>
                      <a:moveTo>
                        <a:pt x="309" y="42"/>
                      </a:moveTo>
                      <a:cubicBezTo>
                        <a:pt x="307" y="43"/>
                        <a:pt x="305" y="43"/>
                        <a:pt x="304" y="44"/>
                      </a:cubicBezTo>
                      <a:cubicBezTo>
                        <a:pt x="306" y="44"/>
                        <a:pt x="309" y="43"/>
                        <a:pt x="310" y="42"/>
                      </a:cubicBezTo>
                      <a:cubicBezTo>
                        <a:pt x="310" y="42"/>
                        <a:pt x="310" y="41"/>
                        <a:pt x="309" y="41"/>
                      </a:cubicBezTo>
                      <a:lnTo>
                        <a:pt x="309" y="42"/>
                      </a:lnTo>
                      <a:close/>
                      <a:moveTo>
                        <a:pt x="306" y="49"/>
                      </a:moveTo>
                      <a:cubicBezTo>
                        <a:pt x="308" y="49"/>
                        <a:pt x="309" y="49"/>
                        <a:pt x="310" y="49"/>
                      </a:cubicBezTo>
                      <a:cubicBezTo>
                        <a:pt x="310" y="48"/>
                        <a:pt x="310" y="48"/>
                        <a:pt x="311" y="48"/>
                      </a:cubicBezTo>
                      <a:cubicBezTo>
                        <a:pt x="311" y="48"/>
                        <a:pt x="311" y="48"/>
                        <a:pt x="311" y="48"/>
                      </a:cubicBezTo>
                      <a:cubicBezTo>
                        <a:pt x="308" y="49"/>
                        <a:pt x="307" y="48"/>
                        <a:pt x="306" y="49"/>
                      </a:cubicBezTo>
                      <a:close/>
                      <a:moveTo>
                        <a:pt x="306" y="51"/>
                      </a:moveTo>
                      <a:cubicBezTo>
                        <a:pt x="307" y="51"/>
                        <a:pt x="308" y="50"/>
                        <a:pt x="309" y="50"/>
                      </a:cubicBezTo>
                      <a:cubicBezTo>
                        <a:pt x="310" y="50"/>
                        <a:pt x="310" y="50"/>
                        <a:pt x="310" y="50"/>
                      </a:cubicBezTo>
                      <a:cubicBezTo>
                        <a:pt x="310" y="50"/>
                        <a:pt x="310" y="50"/>
                        <a:pt x="310" y="50"/>
                      </a:cubicBezTo>
                      <a:cubicBezTo>
                        <a:pt x="307" y="50"/>
                        <a:pt x="304" y="51"/>
                        <a:pt x="306" y="51"/>
                      </a:cubicBezTo>
                      <a:close/>
                      <a:moveTo>
                        <a:pt x="307" y="53"/>
                      </a:moveTo>
                      <a:cubicBezTo>
                        <a:pt x="309" y="53"/>
                        <a:pt x="306" y="54"/>
                        <a:pt x="306" y="54"/>
                      </a:cubicBezTo>
                      <a:cubicBezTo>
                        <a:pt x="309" y="54"/>
                        <a:pt x="310" y="53"/>
                        <a:pt x="311" y="52"/>
                      </a:cubicBezTo>
                      <a:cubicBezTo>
                        <a:pt x="310" y="52"/>
                        <a:pt x="308" y="53"/>
                        <a:pt x="307" y="53"/>
                      </a:cubicBezTo>
                      <a:close/>
                      <a:moveTo>
                        <a:pt x="308" y="54"/>
                      </a:moveTo>
                      <a:cubicBezTo>
                        <a:pt x="305" y="55"/>
                        <a:pt x="306" y="55"/>
                        <a:pt x="305" y="56"/>
                      </a:cubicBezTo>
                      <a:cubicBezTo>
                        <a:pt x="308" y="55"/>
                        <a:pt x="309" y="56"/>
                        <a:pt x="310" y="55"/>
                      </a:cubicBezTo>
                      <a:cubicBezTo>
                        <a:pt x="308" y="55"/>
                        <a:pt x="308" y="55"/>
                        <a:pt x="308" y="54"/>
                      </a:cubicBezTo>
                      <a:close/>
                      <a:moveTo>
                        <a:pt x="302" y="38"/>
                      </a:moveTo>
                      <a:cubicBezTo>
                        <a:pt x="300" y="39"/>
                        <a:pt x="300" y="39"/>
                        <a:pt x="300" y="40"/>
                      </a:cubicBezTo>
                      <a:cubicBezTo>
                        <a:pt x="303" y="39"/>
                        <a:pt x="303" y="39"/>
                        <a:pt x="302" y="38"/>
                      </a:cubicBezTo>
                      <a:close/>
                      <a:moveTo>
                        <a:pt x="301" y="46"/>
                      </a:moveTo>
                      <a:cubicBezTo>
                        <a:pt x="300" y="47"/>
                        <a:pt x="300" y="47"/>
                        <a:pt x="299" y="47"/>
                      </a:cubicBezTo>
                      <a:cubicBezTo>
                        <a:pt x="299" y="47"/>
                        <a:pt x="297" y="48"/>
                        <a:pt x="299" y="48"/>
                      </a:cubicBezTo>
                      <a:cubicBezTo>
                        <a:pt x="300" y="47"/>
                        <a:pt x="305" y="45"/>
                        <a:pt x="302" y="46"/>
                      </a:cubicBezTo>
                      <a:cubicBezTo>
                        <a:pt x="302" y="46"/>
                        <a:pt x="301" y="46"/>
                        <a:pt x="301" y="46"/>
                      </a:cubicBezTo>
                      <a:close/>
                      <a:moveTo>
                        <a:pt x="300" y="51"/>
                      </a:moveTo>
                      <a:cubicBezTo>
                        <a:pt x="300" y="51"/>
                        <a:pt x="303" y="50"/>
                        <a:pt x="303" y="50"/>
                      </a:cubicBezTo>
                      <a:cubicBezTo>
                        <a:pt x="301" y="50"/>
                        <a:pt x="297" y="52"/>
                        <a:pt x="300" y="51"/>
                      </a:cubicBezTo>
                      <a:close/>
                      <a:moveTo>
                        <a:pt x="296" y="41"/>
                      </a:moveTo>
                      <a:cubicBezTo>
                        <a:pt x="296" y="40"/>
                        <a:pt x="297" y="40"/>
                        <a:pt x="297" y="40"/>
                      </a:cubicBezTo>
                      <a:cubicBezTo>
                        <a:pt x="294" y="40"/>
                        <a:pt x="293" y="42"/>
                        <a:pt x="296" y="41"/>
                      </a:cubicBezTo>
                      <a:close/>
                      <a:moveTo>
                        <a:pt x="295" y="49"/>
                      </a:moveTo>
                      <a:cubicBezTo>
                        <a:pt x="293" y="50"/>
                        <a:pt x="294" y="51"/>
                        <a:pt x="297" y="51"/>
                      </a:cubicBezTo>
                      <a:cubicBezTo>
                        <a:pt x="298" y="50"/>
                        <a:pt x="294" y="50"/>
                        <a:pt x="297" y="49"/>
                      </a:cubicBezTo>
                      <a:cubicBezTo>
                        <a:pt x="296" y="49"/>
                        <a:pt x="296" y="49"/>
                        <a:pt x="295" y="49"/>
                      </a:cubicBezTo>
                      <a:close/>
                      <a:moveTo>
                        <a:pt x="296" y="54"/>
                      </a:moveTo>
                      <a:cubicBezTo>
                        <a:pt x="296" y="55"/>
                        <a:pt x="294" y="55"/>
                        <a:pt x="294" y="55"/>
                      </a:cubicBezTo>
                      <a:cubicBezTo>
                        <a:pt x="294" y="56"/>
                        <a:pt x="294" y="56"/>
                        <a:pt x="295" y="57"/>
                      </a:cubicBezTo>
                      <a:cubicBezTo>
                        <a:pt x="293" y="57"/>
                        <a:pt x="293" y="57"/>
                        <a:pt x="293" y="57"/>
                      </a:cubicBezTo>
                      <a:cubicBezTo>
                        <a:pt x="293" y="58"/>
                        <a:pt x="293" y="58"/>
                        <a:pt x="292" y="58"/>
                      </a:cubicBezTo>
                      <a:cubicBezTo>
                        <a:pt x="294" y="58"/>
                        <a:pt x="294" y="58"/>
                        <a:pt x="295" y="58"/>
                      </a:cubicBezTo>
                      <a:cubicBezTo>
                        <a:pt x="293" y="58"/>
                        <a:pt x="293" y="57"/>
                        <a:pt x="297" y="57"/>
                      </a:cubicBezTo>
                      <a:cubicBezTo>
                        <a:pt x="297" y="56"/>
                        <a:pt x="295" y="56"/>
                        <a:pt x="295" y="56"/>
                      </a:cubicBezTo>
                      <a:cubicBezTo>
                        <a:pt x="295" y="55"/>
                        <a:pt x="299" y="54"/>
                        <a:pt x="298" y="54"/>
                      </a:cubicBezTo>
                      <a:cubicBezTo>
                        <a:pt x="297" y="55"/>
                        <a:pt x="297" y="54"/>
                        <a:pt x="296" y="54"/>
                      </a:cubicBezTo>
                      <a:close/>
                      <a:moveTo>
                        <a:pt x="286" y="51"/>
                      </a:moveTo>
                      <a:cubicBezTo>
                        <a:pt x="286" y="52"/>
                        <a:pt x="282" y="52"/>
                        <a:pt x="282" y="53"/>
                      </a:cubicBezTo>
                      <a:cubicBezTo>
                        <a:pt x="285" y="52"/>
                        <a:pt x="292" y="51"/>
                        <a:pt x="293" y="49"/>
                      </a:cubicBezTo>
                      <a:cubicBezTo>
                        <a:pt x="289" y="50"/>
                        <a:pt x="289" y="51"/>
                        <a:pt x="286" y="51"/>
                      </a:cubicBezTo>
                      <a:close/>
                      <a:moveTo>
                        <a:pt x="287" y="58"/>
                      </a:moveTo>
                      <a:cubicBezTo>
                        <a:pt x="291" y="56"/>
                        <a:pt x="292" y="55"/>
                        <a:pt x="293" y="54"/>
                      </a:cubicBezTo>
                      <a:cubicBezTo>
                        <a:pt x="288" y="56"/>
                        <a:pt x="290" y="56"/>
                        <a:pt x="287" y="58"/>
                      </a:cubicBezTo>
                      <a:close/>
                      <a:moveTo>
                        <a:pt x="286" y="51"/>
                      </a:moveTo>
                      <a:cubicBezTo>
                        <a:pt x="288" y="50"/>
                        <a:pt x="291" y="49"/>
                        <a:pt x="291" y="48"/>
                      </a:cubicBezTo>
                      <a:cubicBezTo>
                        <a:pt x="289" y="49"/>
                        <a:pt x="285" y="51"/>
                        <a:pt x="286" y="51"/>
                      </a:cubicBezTo>
                      <a:close/>
                      <a:moveTo>
                        <a:pt x="288" y="60"/>
                      </a:moveTo>
                      <a:cubicBezTo>
                        <a:pt x="289" y="60"/>
                        <a:pt x="294" y="59"/>
                        <a:pt x="294" y="59"/>
                      </a:cubicBezTo>
                      <a:cubicBezTo>
                        <a:pt x="293" y="59"/>
                        <a:pt x="289" y="59"/>
                        <a:pt x="288" y="60"/>
                      </a:cubicBezTo>
                      <a:close/>
                      <a:moveTo>
                        <a:pt x="283" y="27"/>
                      </a:moveTo>
                      <a:cubicBezTo>
                        <a:pt x="276" y="29"/>
                        <a:pt x="276" y="29"/>
                        <a:pt x="276" y="29"/>
                      </a:cubicBezTo>
                      <a:cubicBezTo>
                        <a:pt x="277" y="30"/>
                        <a:pt x="274" y="30"/>
                        <a:pt x="274" y="31"/>
                      </a:cubicBezTo>
                      <a:cubicBezTo>
                        <a:pt x="278" y="29"/>
                        <a:pt x="276" y="29"/>
                        <a:pt x="281" y="28"/>
                      </a:cubicBezTo>
                      <a:cubicBezTo>
                        <a:pt x="281" y="28"/>
                        <a:pt x="279" y="29"/>
                        <a:pt x="280" y="29"/>
                      </a:cubicBezTo>
                      <a:cubicBezTo>
                        <a:pt x="282" y="28"/>
                        <a:pt x="282" y="29"/>
                        <a:pt x="284" y="28"/>
                      </a:cubicBezTo>
                      <a:cubicBezTo>
                        <a:pt x="285" y="27"/>
                        <a:pt x="281" y="28"/>
                        <a:pt x="283" y="27"/>
                      </a:cubicBezTo>
                      <a:close/>
                      <a:moveTo>
                        <a:pt x="291" y="52"/>
                      </a:moveTo>
                      <a:cubicBezTo>
                        <a:pt x="291" y="51"/>
                        <a:pt x="289" y="52"/>
                        <a:pt x="291" y="51"/>
                      </a:cubicBezTo>
                      <a:cubicBezTo>
                        <a:pt x="285" y="53"/>
                        <a:pt x="289" y="53"/>
                        <a:pt x="291" y="52"/>
                      </a:cubicBezTo>
                      <a:close/>
                      <a:moveTo>
                        <a:pt x="282" y="46"/>
                      </a:moveTo>
                      <a:cubicBezTo>
                        <a:pt x="282" y="46"/>
                        <a:pt x="281" y="46"/>
                        <a:pt x="281" y="47"/>
                      </a:cubicBezTo>
                      <a:cubicBezTo>
                        <a:pt x="283" y="46"/>
                        <a:pt x="285" y="46"/>
                        <a:pt x="286" y="45"/>
                      </a:cubicBezTo>
                      <a:cubicBezTo>
                        <a:pt x="284" y="45"/>
                        <a:pt x="284" y="45"/>
                        <a:pt x="282" y="46"/>
                      </a:cubicBezTo>
                      <a:close/>
                      <a:moveTo>
                        <a:pt x="275" y="46"/>
                      </a:moveTo>
                      <a:cubicBezTo>
                        <a:pt x="277" y="46"/>
                        <a:pt x="280" y="44"/>
                        <a:pt x="281" y="44"/>
                      </a:cubicBezTo>
                      <a:cubicBezTo>
                        <a:pt x="282" y="44"/>
                        <a:pt x="286" y="42"/>
                        <a:pt x="284" y="42"/>
                      </a:cubicBezTo>
                      <a:cubicBezTo>
                        <a:pt x="283" y="43"/>
                        <a:pt x="276" y="45"/>
                        <a:pt x="275" y="46"/>
                      </a:cubicBezTo>
                      <a:close/>
                      <a:moveTo>
                        <a:pt x="284" y="57"/>
                      </a:moveTo>
                      <a:cubicBezTo>
                        <a:pt x="285" y="56"/>
                        <a:pt x="283" y="55"/>
                        <a:pt x="287" y="54"/>
                      </a:cubicBezTo>
                      <a:cubicBezTo>
                        <a:pt x="288" y="53"/>
                        <a:pt x="286" y="54"/>
                        <a:pt x="285" y="54"/>
                      </a:cubicBezTo>
                      <a:cubicBezTo>
                        <a:pt x="284" y="55"/>
                        <a:pt x="285" y="55"/>
                        <a:pt x="283" y="56"/>
                      </a:cubicBezTo>
                      <a:cubicBezTo>
                        <a:pt x="282" y="56"/>
                        <a:pt x="285" y="56"/>
                        <a:pt x="281" y="57"/>
                      </a:cubicBezTo>
                      <a:cubicBezTo>
                        <a:pt x="281" y="58"/>
                        <a:pt x="283" y="57"/>
                        <a:pt x="284" y="57"/>
                      </a:cubicBezTo>
                      <a:cubicBezTo>
                        <a:pt x="283" y="57"/>
                        <a:pt x="283" y="57"/>
                        <a:pt x="284" y="57"/>
                      </a:cubicBezTo>
                      <a:close/>
                      <a:moveTo>
                        <a:pt x="279" y="43"/>
                      </a:moveTo>
                      <a:cubicBezTo>
                        <a:pt x="279" y="43"/>
                        <a:pt x="279" y="43"/>
                        <a:pt x="280" y="43"/>
                      </a:cubicBezTo>
                      <a:cubicBezTo>
                        <a:pt x="280" y="43"/>
                        <a:pt x="283" y="42"/>
                        <a:pt x="283" y="42"/>
                      </a:cubicBezTo>
                      <a:cubicBezTo>
                        <a:pt x="281" y="42"/>
                        <a:pt x="281" y="42"/>
                        <a:pt x="279" y="43"/>
                      </a:cubicBezTo>
                      <a:close/>
                      <a:moveTo>
                        <a:pt x="273" y="49"/>
                      </a:moveTo>
                      <a:cubicBezTo>
                        <a:pt x="277" y="47"/>
                        <a:pt x="276" y="49"/>
                        <a:pt x="277" y="48"/>
                      </a:cubicBezTo>
                      <a:cubicBezTo>
                        <a:pt x="278" y="48"/>
                        <a:pt x="278" y="48"/>
                        <a:pt x="278" y="47"/>
                      </a:cubicBezTo>
                      <a:cubicBezTo>
                        <a:pt x="276" y="48"/>
                        <a:pt x="274" y="48"/>
                        <a:pt x="273" y="49"/>
                      </a:cubicBezTo>
                      <a:close/>
                      <a:moveTo>
                        <a:pt x="274" y="62"/>
                      </a:moveTo>
                      <a:cubicBezTo>
                        <a:pt x="273" y="62"/>
                        <a:pt x="272" y="63"/>
                        <a:pt x="272" y="63"/>
                      </a:cubicBezTo>
                      <a:cubicBezTo>
                        <a:pt x="273" y="62"/>
                        <a:pt x="274" y="63"/>
                        <a:pt x="275" y="62"/>
                      </a:cubicBezTo>
                      <a:cubicBezTo>
                        <a:pt x="274" y="62"/>
                        <a:pt x="281" y="60"/>
                        <a:pt x="282" y="59"/>
                      </a:cubicBezTo>
                      <a:cubicBezTo>
                        <a:pt x="281" y="60"/>
                        <a:pt x="280" y="60"/>
                        <a:pt x="280" y="60"/>
                      </a:cubicBezTo>
                      <a:cubicBezTo>
                        <a:pt x="279" y="60"/>
                        <a:pt x="280" y="59"/>
                        <a:pt x="278" y="59"/>
                      </a:cubicBezTo>
                      <a:cubicBezTo>
                        <a:pt x="279" y="60"/>
                        <a:pt x="277" y="60"/>
                        <a:pt x="275" y="61"/>
                      </a:cubicBezTo>
                      <a:cubicBezTo>
                        <a:pt x="276" y="61"/>
                        <a:pt x="275" y="61"/>
                        <a:pt x="274" y="62"/>
                      </a:cubicBezTo>
                      <a:close/>
                      <a:moveTo>
                        <a:pt x="270" y="48"/>
                      </a:moveTo>
                      <a:cubicBezTo>
                        <a:pt x="270" y="49"/>
                        <a:pt x="273" y="48"/>
                        <a:pt x="276" y="47"/>
                      </a:cubicBezTo>
                      <a:cubicBezTo>
                        <a:pt x="273" y="47"/>
                        <a:pt x="273" y="46"/>
                        <a:pt x="271" y="47"/>
                      </a:cubicBezTo>
                      <a:cubicBezTo>
                        <a:pt x="272" y="47"/>
                        <a:pt x="274" y="47"/>
                        <a:pt x="270" y="48"/>
                      </a:cubicBezTo>
                      <a:close/>
                      <a:moveTo>
                        <a:pt x="276" y="60"/>
                      </a:moveTo>
                      <a:cubicBezTo>
                        <a:pt x="276" y="60"/>
                        <a:pt x="277" y="59"/>
                        <a:pt x="276" y="59"/>
                      </a:cubicBezTo>
                      <a:cubicBezTo>
                        <a:pt x="270" y="61"/>
                        <a:pt x="269" y="62"/>
                        <a:pt x="276" y="60"/>
                      </a:cubicBezTo>
                      <a:close/>
                      <a:moveTo>
                        <a:pt x="264" y="34"/>
                      </a:moveTo>
                      <a:cubicBezTo>
                        <a:pt x="262" y="34"/>
                        <a:pt x="261" y="35"/>
                        <a:pt x="261" y="35"/>
                      </a:cubicBezTo>
                      <a:cubicBezTo>
                        <a:pt x="263" y="35"/>
                        <a:pt x="265" y="34"/>
                        <a:pt x="265" y="34"/>
                      </a:cubicBezTo>
                      <a:cubicBezTo>
                        <a:pt x="264" y="34"/>
                        <a:pt x="264" y="34"/>
                        <a:pt x="264" y="34"/>
                      </a:cubicBezTo>
                      <a:close/>
                      <a:moveTo>
                        <a:pt x="248" y="40"/>
                      </a:moveTo>
                      <a:cubicBezTo>
                        <a:pt x="250" y="40"/>
                        <a:pt x="247" y="41"/>
                        <a:pt x="248" y="41"/>
                      </a:cubicBezTo>
                      <a:cubicBezTo>
                        <a:pt x="251" y="40"/>
                        <a:pt x="250" y="40"/>
                        <a:pt x="252" y="39"/>
                      </a:cubicBezTo>
                      <a:cubicBezTo>
                        <a:pt x="252" y="39"/>
                        <a:pt x="252" y="40"/>
                        <a:pt x="253" y="39"/>
                      </a:cubicBezTo>
                      <a:cubicBezTo>
                        <a:pt x="254" y="39"/>
                        <a:pt x="253" y="39"/>
                        <a:pt x="254" y="38"/>
                      </a:cubicBezTo>
                      <a:cubicBezTo>
                        <a:pt x="257" y="37"/>
                        <a:pt x="256" y="38"/>
                        <a:pt x="259" y="36"/>
                      </a:cubicBezTo>
                      <a:cubicBezTo>
                        <a:pt x="260" y="36"/>
                        <a:pt x="260" y="36"/>
                        <a:pt x="260" y="35"/>
                      </a:cubicBezTo>
                      <a:cubicBezTo>
                        <a:pt x="258" y="36"/>
                        <a:pt x="258" y="36"/>
                        <a:pt x="256" y="36"/>
                      </a:cubicBezTo>
                      <a:cubicBezTo>
                        <a:pt x="258" y="36"/>
                        <a:pt x="253" y="38"/>
                        <a:pt x="254" y="37"/>
                      </a:cubicBezTo>
                      <a:cubicBezTo>
                        <a:pt x="251" y="38"/>
                        <a:pt x="252" y="39"/>
                        <a:pt x="250" y="40"/>
                      </a:cubicBezTo>
                      <a:cubicBezTo>
                        <a:pt x="250" y="39"/>
                        <a:pt x="251" y="39"/>
                        <a:pt x="250" y="39"/>
                      </a:cubicBezTo>
                      <a:cubicBezTo>
                        <a:pt x="245" y="41"/>
                        <a:pt x="242" y="42"/>
                        <a:pt x="238" y="44"/>
                      </a:cubicBezTo>
                      <a:cubicBezTo>
                        <a:pt x="237" y="45"/>
                        <a:pt x="241" y="44"/>
                        <a:pt x="239" y="45"/>
                      </a:cubicBezTo>
                      <a:cubicBezTo>
                        <a:pt x="235" y="46"/>
                        <a:pt x="238" y="43"/>
                        <a:pt x="235" y="45"/>
                      </a:cubicBezTo>
                      <a:cubicBezTo>
                        <a:pt x="236" y="45"/>
                        <a:pt x="236" y="46"/>
                        <a:pt x="238" y="45"/>
                      </a:cubicBezTo>
                      <a:cubicBezTo>
                        <a:pt x="239" y="44"/>
                        <a:pt x="241" y="44"/>
                        <a:pt x="242" y="44"/>
                      </a:cubicBezTo>
                      <a:cubicBezTo>
                        <a:pt x="243" y="43"/>
                        <a:pt x="241" y="44"/>
                        <a:pt x="242" y="43"/>
                      </a:cubicBezTo>
                      <a:cubicBezTo>
                        <a:pt x="245" y="42"/>
                        <a:pt x="246" y="41"/>
                        <a:pt x="248" y="40"/>
                      </a:cubicBezTo>
                      <a:close/>
                      <a:moveTo>
                        <a:pt x="253" y="56"/>
                      </a:moveTo>
                      <a:cubicBezTo>
                        <a:pt x="253" y="57"/>
                        <a:pt x="253" y="57"/>
                        <a:pt x="254" y="57"/>
                      </a:cubicBezTo>
                      <a:cubicBezTo>
                        <a:pt x="257" y="55"/>
                        <a:pt x="256" y="56"/>
                        <a:pt x="258" y="55"/>
                      </a:cubicBezTo>
                      <a:cubicBezTo>
                        <a:pt x="258" y="55"/>
                        <a:pt x="263" y="53"/>
                        <a:pt x="264" y="52"/>
                      </a:cubicBezTo>
                      <a:cubicBezTo>
                        <a:pt x="260" y="53"/>
                        <a:pt x="255" y="56"/>
                        <a:pt x="253" y="56"/>
                      </a:cubicBezTo>
                      <a:close/>
                      <a:moveTo>
                        <a:pt x="264" y="64"/>
                      </a:moveTo>
                      <a:cubicBezTo>
                        <a:pt x="267" y="64"/>
                        <a:pt x="264" y="65"/>
                        <a:pt x="263" y="65"/>
                      </a:cubicBezTo>
                      <a:cubicBezTo>
                        <a:pt x="263" y="66"/>
                        <a:pt x="263" y="66"/>
                        <a:pt x="264" y="66"/>
                      </a:cubicBezTo>
                      <a:cubicBezTo>
                        <a:pt x="264" y="65"/>
                        <a:pt x="265" y="66"/>
                        <a:pt x="267" y="65"/>
                      </a:cubicBezTo>
                      <a:cubicBezTo>
                        <a:pt x="268" y="64"/>
                        <a:pt x="268" y="64"/>
                        <a:pt x="268" y="63"/>
                      </a:cubicBezTo>
                      <a:cubicBezTo>
                        <a:pt x="267" y="64"/>
                        <a:pt x="265" y="63"/>
                        <a:pt x="264" y="64"/>
                      </a:cubicBezTo>
                      <a:close/>
                      <a:moveTo>
                        <a:pt x="261" y="65"/>
                      </a:moveTo>
                      <a:cubicBezTo>
                        <a:pt x="261" y="65"/>
                        <a:pt x="261" y="65"/>
                        <a:pt x="261" y="65"/>
                      </a:cubicBezTo>
                      <a:cubicBezTo>
                        <a:pt x="263" y="65"/>
                        <a:pt x="266" y="63"/>
                        <a:pt x="264" y="63"/>
                      </a:cubicBezTo>
                      <a:cubicBezTo>
                        <a:pt x="264" y="64"/>
                        <a:pt x="263" y="64"/>
                        <a:pt x="261" y="65"/>
                      </a:cubicBezTo>
                      <a:close/>
                      <a:moveTo>
                        <a:pt x="253" y="68"/>
                      </a:moveTo>
                      <a:cubicBezTo>
                        <a:pt x="255" y="68"/>
                        <a:pt x="258" y="67"/>
                        <a:pt x="259" y="67"/>
                      </a:cubicBezTo>
                      <a:cubicBezTo>
                        <a:pt x="258" y="67"/>
                        <a:pt x="261" y="66"/>
                        <a:pt x="260" y="66"/>
                      </a:cubicBezTo>
                      <a:cubicBezTo>
                        <a:pt x="257" y="67"/>
                        <a:pt x="256" y="67"/>
                        <a:pt x="253" y="68"/>
                      </a:cubicBezTo>
                      <a:close/>
                      <a:moveTo>
                        <a:pt x="256" y="64"/>
                      </a:moveTo>
                      <a:cubicBezTo>
                        <a:pt x="258" y="64"/>
                        <a:pt x="255" y="65"/>
                        <a:pt x="257" y="65"/>
                      </a:cubicBezTo>
                      <a:cubicBezTo>
                        <a:pt x="258" y="64"/>
                        <a:pt x="257" y="64"/>
                        <a:pt x="258" y="63"/>
                      </a:cubicBezTo>
                      <a:lnTo>
                        <a:pt x="256" y="64"/>
                      </a:lnTo>
                      <a:close/>
                      <a:moveTo>
                        <a:pt x="249" y="75"/>
                      </a:moveTo>
                      <a:cubicBezTo>
                        <a:pt x="249" y="75"/>
                        <a:pt x="249" y="75"/>
                        <a:pt x="248" y="75"/>
                      </a:cubicBezTo>
                      <a:cubicBezTo>
                        <a:pt x="247" y="75"/>
                        <a:pt x="250" y="73"/>
                        <a:pt x="247" y="74"/>
                      </a:cubicBezTo>
                      <a:cubicBezTo>
                        <a:pt x="250" y="74"/>
                        <a:pt x="243" y="77"/>
                        <a:pt x="246" y="77"/>
                      </a:cubicBezTo>
                      <a:cubicBezTo>
                        <a:pt x="246" y="77"/>
                        <a:pt x="247" y="76"/>
                        <a:pt x="247" y="76"/>
                      </a:cubicBezTo>
                      <a:cubicBezTo>
                        <a:pt x="246" y="77"/>
                        <a:pt x="246" y="77"/>
                        <a:pt x="247" y="77"/>
                      </a:cubicBezTo>
                      <a:cubicBezTo>
                        <a:pt x="249" y="75"/>
                        <a:pt x="255" y="74"/>
                        <a:pt x="257" y="72"/>
                      </a:cubicBezTo>
                      <a:cubicBezTo>
                        <a:pt x="255" y="72"/>
                        <a:pt x="252" y="74"/>
                        <a:pt x="249" y="75"/>
                      </a:cubicBezTo>
                      <a:close/>
                      <a:moveTo>
                        <a:pt x="248" y="62"/>
                      </a:moveTo>
                      <a:cubicBezTo>
                        <a:pt x="250" y="61"/>
                        <a:pt x="251" y="61"/>
                        <a:pt x="251" y="60"/>
                      </a:cubicBezTo>
                      <a:cubicBezTo>
                        <a:pt x="249" y="61"/>
                        <a:pt x="248" y="62"/>
                        <a:pt x="248" y="62"/>
                      </a:cubicBezTo>
                      <a:close/>
                      <a:moveTo>
                        <a:pt x="246" y="67"/>
                      </a:moveTo>
                      <a:cubicBezTo>
                        <a:pt x="243" y="68"/>
                        <a:pt x="245" y="69"/>
                        <a:pt x="248" y="68"/>
                      </a:cubicBezTo>
                      <a:cubicBezTo>
                        <a:pt x="248" y="67"/>
                        <a:pt x="246" y="68"/>
                        <a:pt x="246" y="67"/>
                      </a:cubicBezTo>
                      <a:close/>
                      <a:moveTo>
                        <a:pt x="244" y="65"/>
                      </a:moveTo>
                      <a:cubicBezTo>
                        <a:pt x="243" y="65"/>
                        <a:pt x="245" y="64"/>
                        <a:pt x="245" y="63"/>
                      </a:cubicBezTo>
                      <a:cubicBezTo>
                        <a:pt x="242" y="64"/>
                        <a:pt x="242" y="66"/>
                        <a:pt x="244" y="65"/>
                      </a:cubicBezTo>
                      <a:close/>
                      <a:moveTo>
                        <a:pt x="241" y="72"/>
                      </a:moveTo>
                      <a:cubicBezTo>
                        <a:pt x="241" y="72"/>
                        <a:pt x="241" y="71"/>
                        <a:pt x="240" y="71"/>
                      </a:cubicBezTo>
                      <a:cubicBezTo>
                        <a:pt x="240" y="72"/>
                        <a:pt x="239" y="72"/>
                        <a:pt x="239" y="72"/>
                      </a:cubicBezTo>
                      <a:cubicBezTo>
                        <a:pt x="239" y="72"/>
                        <a:pt x="238" y="73"/>
                        <a:pt x="238" y="73"/>
                      </a:cubicBezTo>
                      <a:cubicBezTo>
                        <a:pt x="242" y="71"/>
                        <a:pt x="237" y="74"/>
                        <a:pt x="239" y="74"/>
                      </a:cubicBezTo>
                      <a:cubicBezTo>
                        <a:pt x="243" y="71"/>
                        <a:pt x="246" y="72"/>
                        <a:pt x="248" y="70"/>
                      </a:cubicBezTo>
                      <a:cubicBezTo>
                        <a:pt x="245" y="70"/>
                        <a:pt x="241" y="73"/>
                        <a:pt x="239" y="73"/>
                      </a:cubicBezTo>
                      <a:cubicBezTo>
                        <a:pt x="239" y="73"/>
                        <a:pt x="240" y="72"/>
                        <a:pt x="241" y="72"/>
                      </a:cubicBezTo>
                      <a:close/>
                      <a:moveTo>
                        <a:pt x="239" y="71"/>
                      </a:moveTo>
                      <a:cubicBezTo>
                        <a:pt x="236" y="72"/>
                        <a:pt x="237" y="73"/>
                        <a:pt x="236" y="74"/>
                      </a:cubicBezTo>
                      <a:cubicBezTo>
                        <a:pt x="238" y="73"/>
                        <a:pt x="239" y="72"/>
                        <a:pt x="239" y="71"/>
                      </a:cubicBezTo>
                      <a:close/>
                      <a:moveTo>
                        <a:pt x="226" y="49"/>
                      </a:moveTo>
                      <a:cubicBezTo>
                        <a:pt x="226" y="48"/>
                        <a:pt x="225" y="49"/>
                        <a:pt x="227" y="47"/>
                      </a:cubicBezTo>
                      <a:cubicBezTo>
                        <a:pt x="225" y="49"/>
                        <a:pt x="222" y="49"/>
                        <a:pt x="221" y="51"/>
                      </a:cubicBezTo>
                      <a:cubicBezTo>
                        <a:pt x="225" y="49"/>
                        <a:pt x="224" y="50"/>
                        <a:pt x="226" y="50"/>
                      </a:cubicBezTo>
                      <a:cubicBezTo>
                        <a:pt x="224" y="51"/>
                        <a:pt x="224" y="51"/>
                        <a:pt x="222" y="51"/>
                      </a:cubicBezTo>
                      <a:cubicBezTo>
                        <a:pt x="223" y="52"/>
                        <a:pt x="227" y="50"/>
                        <a:pt x="230" y="49"/>
                      </a:cubicBezTo>
                      <a:cubicBezTo>
                        <a:pt x="230" y="48"/>
                        <a:pt x="230" y="48"/>
                        <a:pt x="231" y="47"/>
                      </a:cubicBezTo>
                      <a:cubicBezTo>
                        <a:pt x="231" y="47"/>
                        <a:pt x="231" y="48"/>
                        <a:pt x="233" y="47"/>
                      </a:cubicBezTo>
                      <a:cubicBezTo>
                        <a:pt x="233" y="46"/>
                        <a:pt x="233" y="46"/>
                        <a:pt x="233" y="46"/>
                      </a:cubicBezTo>
                      <a:cubicBezTo>
                        <a:pt x="229" y="48"/>
                        <a:pt x="228" y="48"/>
                        <a:pt x="226" y="49"/>
                      </a:cubicBezTo>
                      <a:close/>
                      <a:moveTo>
                        <a:pt x="235" y="57"/>
                      </a:moveTo>
                      <a:cubicBezTo>
                        <a:pt x="233" y="58"/>
                        <a:pt x="231" y="59"/>
                        <a:pt x="230" y="59"/>
                      </a:cubicBezTo>
                      <a:cubicBezTo>
                        <a:pt x="228" y="60"/>
                        <a:pt x="231" y="59"/>
                        <a:pt x="232" y="59"/>
                      </a:cubicBezTo>
                      <a:cubicBezTo>
                        <a:pt x="232" y="59"/>
                        <a:pt x="231" y="59"/>
                        <a:pt x="233" y="58"/>
                      </a:cubicBezTo>
                      <a:cubicBezTo>
                        <a:pt x="233" y="58"/>
                        <a:pt x="233" y="59"/>
                        <a:pt x="232" y="59"/>
                      </a:cubicBezTo>
                      <a:cubicBezTo>
                        <a:pt x="234" y="58"/>
                        <a:pt x="236" y="58"/>
                        <a:pt x="236" y="57"/>
                      </a:cubicBezTo>
                      <a:cubicBezTo>
                        <a:pt x="235" y="57"/>
                        <a:pt x="235" y="57"/>
                        <a:pt x="235" y="57"/>
                      </a:cubicBezTo>
                      <a:close/>
                      <a:moveTo>
                        <a:pt x="235" y="64"/>
                      </a:moveTo>
                      <a:cubicBezTo>
                        <a:pt x="237" y="63"/>
                        <a:pt x="235" y="65"/>
                        <a:pt x="235" y="65"/>
                      </a:cubicBezTo>
                      <a:cubicBezTo>
                        <a:pt x="238" y="64"/>
                        <a:pt x="238" y="64"/>
                        <a:pt x="238" y="63"/>
                      </a:cubicBezTo>
                      <a:cubicBezTo>
                        <a:pt x="237" y="64"/>
                        <a:pt x="235" y="64"/>
                        <a:pt x="235" y="64"/>
                      </a:cubicBezTo>
                      <a:close/>
                      <a:moveTo>
                        <a:pt x="230" y="61"/>
                      </a:moveTo>
                      <a:cubicBezTo>
                        <a:pt x="230" y="61"/>
                        <a:pt x="228" y="63"/>
                        <a:pt x="231" y="62"/>
                      </a:cubicBezTo>
                      <a:cubicBezTo>
                        <a:pt x="230" y="62"/>
                        <a:pt x="232" y="60"/>
                        <a:pt x="232" y="60"/>
                      </a:cubicBezTo>
                      <a:cubicBezTo>
                        <a:pt x="231" y="60"/>
                        <a:pt x="230" y="61"/>
                        <a:pt x="230" y="61"/>
                      </a:cubicBezTo>
                      <a:close/>
                      <a:moveTo>
                        <a:pt x="227" y="61"/>
                      </a:moveTo>
                      <a:cubicBezTo>
                        <a:pt x="227" y="62"/>
                        <a:pt x="227" y="62"/>
                        <a:pt x="227" y="62"/>
                      </a:cubicBezTo>
                      <a:cubicBezTo>
                        <a:pt x="228" y="61"/>
                        <a:pt x="229" y="60"/>
                        <a:pt x="230" y="60"/>
                      </a:cubicBezTo>
                      <a:cubicBezTo>
                        <a:pt x="230" y="60"/>
                        <a:pt x="229" y="60"/>
                        <a:pt x="227" y="61"/>
                      </a:cubicBezTo>
                      <a:close/>
                      <a:moveTo>
                        <a:pt x="225" y="71"/>
                      </a:moveTo>
                      <a:cubicBezTo>
                        <a:pt x="228" y="69"/>
                        <a:pt x="229" y="68"/>
                        <a:pt x="232" y="66"/>
                      </a:cubicBezTo>
                      <a:cubicBezTo>
                        <a:pt x="230" y="67"/>
                        <a:pt x="232" y="66"/>
                        <a:pt x="232" y="65"/>
                      </a:cubicBezTo>
                      <a:cubicBezTo>
                        <a:pt x="230" y="67"/>
                        <a:pt x="226" y="67"/>
                        <a:pt x="226" y="68"/>
                      </a:cubicBezTo>
                      <a:cubicBezTo>
                        <a:pt x="227" y="69"/>
                        <a:pt x="228" y="67"/>
                        <a:pt x="230" y="67"/>
                      </a:cubicBezTo>
                      <a:cubicBezTo>
                        <a:pt x="230" y="67"/>
                        <a:pt x="231" y="67"/>
                        <a:pt x="231" y="67"/>
                      </a:cubicBezTo>
                      <a:cubicBezTo>
                        <a:pt x="228" y="69"/>
                        <a:pt x="225" y="70"/>
                        <a:pt x="225" y="71"/>
                      </a:cubicBezTo>
                      <a:close/>
                      <a:moveTo>
                        <a:pt x="228" y="73"/>
                      </a:moveTo>
                      <a:cubicBezTo>
                        <a:pt x="228" y="73"/>
                        <a:pt x="228" y="72"/>
                        <a:pt x="226" y="73"/>
                      </a:cubicBezTo>
                      <a:cubicBezTo>
                        <a:pt x="227" y="74"/>
                        <a:pt x="227" y="74"/>
                        <a:pt x="227" y="74"/>
                      </a:cubicBezTo>
                      <a:cubicBezTo>
                        <a:pt x="228" y="73"/>
                        <a:pt x="231" y="72"/>
                        <a:pt x="230" y="72"/>
                      </a:cubicBezTo>
                      <a:lnTo>
                        <a:pt x="228" y="73"/>
                      </a:lnTo>
                      <a:close/>
                      <a:moveTo>
                        <a:pt x="221" y="77"/>
                      </a:moveTo>
                      <a:cubicBezTo>
                        <a:pt x="221" y="77"/>
                        <a:pt x="224" y="76"/>
                        <a:pt x="225" y="76"/>
                      </a:cubicBezTo>
                      <a:cubicBezTo>
                        <a:pt x="224" y="77"/>
                        <a:pt x="222" y="78"/>
                        <a:pt x="221" y="79"/>
                      </a:cubicBezTo>
                      <a:cubicBezTo>
                        <a:pt x="223" y="78"/>
                        <a:pt x="225" y="77"/>
                        <a:pt x="227" y="76"/>
                      </a:cubicBezTo>
                      <a:cubicBezTo>
                        <a:pt x="228" y="75"/>
                        <a:pt x="227" y="75"/>
                        <a:pt x="226" y="74"/>
                      </a:cubicBezTo>
                      <a:cubicBezTo>
                        <a:pt x="224" y="75"/>
                        <a:pt x="223" y="76"/>
                        <a:pt x="222" y="77"/>
                      </a:cubicBezTo>
                      <a:cubicBezTo>
                        <a:pt x="222" y="76"/>
                        <a:pt x="221" y="76"/>
                        <a:pt x="221" y="77"/>
                      </a:cubicBezTo>
                      <a:close/>
                      <a:moveTo>
                        <a:pt x="224" y="73"/>
                      </a:moveTo>
                      <a:cubicBezTo>
                        <a:pt x="220" y="76"/>
                        <a:pt x="220" y="76"/>
                        <a:pt x="220" y="76"/>
                      </a:cubicBezTo>
                      <a:cubicBezTo>
                        <a:pt x="222" y="76"/>
                        <a:pt x="221" y="76"/>
                        <a:pt x="224" y="75"/>
                      </a:cubicBezTo>
                      <a:cubicBezTo>
                        <a:pt x="223" y="74"/>
                        <a:pt x="226" y="73"/>
                        <a:pt x="224" y="73"/>
                      </a:cubicBezTo>
                      <a:close/>
                      <a:moveTo>
                        <a:pt x="206" y="64"/>
                      </a:moveTo>
                      <a:cubicBezTo>
                        <a:pt x="207" y="65"/>
                        <a:pt x="208" y="64"/>
                        <a:pt x="207" y="65"/>
                      </a:cubicBezTo>
                      <a:cubicBezTo>
                        <a:pt x="212" y="62"/>
                        <a:pt x="208" y="64"/>
                        <a:pt x="209" y="63"/>
                      </a:cubicBezTo>
                      <a:cubicBezTo>
                        <a:pt x="210" y="62"/>
                        <a:pt x="210" y="63"/>
                        <a:pt x="212" y="62"/>
                      </a:cubicBezTo>
                      <a:cubicBezTo>
                        <a:pt x="212" y="61"/>
                        <a:pt x="209" y="62"/>
                        <a:pt x="206" y="64"/>
                      </a:cubicBezTo>
                      <a:close/>
                      <a:moveTo>
                        <a:pt x="197" y="73"/>
                      </a:moveTo>
                      <a:cubicBezTo>
                        <a:pt x="198" y="73"/>
                        <a:pt x="198" y="72"/>
                        <a:pt x="198" y="73"/>
                      </a:cubicBezTo>
                      <a:cubicBezTo>
                        <a:pt x="199" y="72"/>
                        <a:pt x="200" y="71"/>
                        <a:pt x="200" y="71"/>
                      </a:cubicBezTo>
                      <a:cubicBezTo>
                        <a:pt x="198" y="72"/>
                        <a:pt x="201" y="70"/>
                        <a:pt x="200" y="70"/>
                      </a:cubicBezTo>
                      <a:cubicBezTo>
                        <a:pt x="197" y="72"/>
                        <a:pt x="200" y="72"/>
                        <a:pt x="197" y="73"/>
                      </a:cubicBezTo>
                      <a:close/>
                      <a:moveTo>
                        <a:pt x="196" y="70"/>
                      </a:moveTo>
                      <a:cubicBezTo>
                        <a:pt x="196" y="71"/>
                        <a:pt x="198" y="69"/>
                        <a:pt x="197" y="71"/>
                      </a:cubicBezTo>
                      <a:cubicBezTo>
                        <a:pt x="200" y="69"/>
                        <a:pt x="198" y="68"/>
                        <a:pt x="196" y="70"/>
                      </a:cubicBezTo>
                      <a:close/>
                      <a:moveTo>
                        <a:pt x="191" y="75"/>
                      </a:moveTo>
                      <a:cubicBezTo>
                        <a:pt x="192" y="74"/>
                        <a:pt x="194" y="72"/>
                        <a:pt x="192" y="73"/>
                      </a:cubicBezTo>
                      <a:cubicBezTo>
                        <a:pt x="192" y="74"/>
                        <a:pt x="189" y="75"/>
                        <a:pt x="191" y="75"/>
                      </a:cubicBezTo>
                      <a:close/>
                      <a:moveTo>
                        <a:pt x="187" y="76"/>
                      </a:moveTo>
                      <a:cubicBezTo>
                        <a:pt x="186" y="77"/>
                        <a:pt x="184" y="78"/>
                        <a:pt x="185" y="79"/>
                      </a:cubicBezTo>
                      <a:cubicBezTo>
                        <a:pt x="185" y="78"/>
                        <a:pt x="187" y="77"/>
                        <a:pt x="187" y="78"/>
                      </a:cubicBezTo>
                      <a:cubicBezTo>
                        <a:pt x="186" y="78"/>
                        <a:pt x="187" y="78"/>
                        <a:pt x="188" y="77"/>
                      </a:cubicBezTo>
                      <a:cubicBezTo>
                        <a:pt x="189" y="76"/>
                        <a:pt x="189" y="76"/>
                        <a:pt x="187" y="76"/>
                      </a:cubicBezTo>
                      <a:close/>
                      <a:moveTo>
                        <a:pt x="186" y="75"/>
                      </a:moveTo>
                      <a:cubicBezTo>
                        <a:pt x="185" y="76"/>
                        <a:pt x="184" y="77"/>
                        <a:pt x="184" y="77"/>
                      </a:cubicBezTo>
                      <a:cubicBezTo>
                        <a:pt x="183" y="78"/>
                        <a:pt x="188" y="76"/>
                        <a:pt x="188" y="75"/>
                      </a:cubicBezTo>
                      <a:cubicBezTo>
                        <a:pt x="186" y="76"/>
                        <a:pt x="187" y="75"/>
                        <a:pt x="186" y="75"/>
                      </a:cubicBezTo>
                      <a:close/>
                      <a:moveTo>
                        <a:pt x="186" y="95"/>
                      </a:moveTo>
                      <a:cubicBezTo>
                        <a:pt x="187" y="94"/>
                        <a:pt x="186" y="95"/>
                        <a:pt x="186" y="95"/>
                      </a:cubicBezTo>
                      <a:cubicBezTo>
                        <a:pt x="191" y="92"/>
                        <a:pt x="191" y="92"/>
                        <a:pt x="191" y="92"/>
                      </a:cubicBezTo>
                      <a:cubicBezTo>
                        <a:pt x="192" y="92"/>
                        <a:pt x="191" y="93"/>
                        <a:pt x="193" y="92"/>
                      </a:cubicBezTo>
                      <a:cubicBezTo>
                        <a:pt x="192" y="92"/>
                        <a:pt x="195" y="91"/>
                        <a:pt x="195" y="90"/>
                      </a:cubicBezTo>
                      <a:cubicBezTo>
                        <a:pt x="194" y="91"/>
                        <a:pt x="193" y="90"/>
                        <a:pt x="192" y="91"/>
                      </a:cubicBezTo>
                      <a:cubicBezTo>
                        <a:pt x="190" y="93"/>
                        <a:pt x="187" y="94"/>
                        <a:pt x="186" y="95"/>
                      </a:cubicBezTo>
                      <a:close/>
                      <a:moveTo>
                        <a:pt x="178" y="81"/>
                      </a:moveTo>
                      <a:cubicBezTo>
                        <a:pt x="176" y="83"/>
                        <a:pt x="179" y="82"/>
                        <a:pt x="180" y="81"/>
                      </a:cubicBezTo>
                      <a:cubicBezTo>
                        <a:pt x="181" y="80"/>
                        <a:pt x="183" y="79"/>
                        <a:pt x="183" y="79"/>
                      </a:cubicBezTo>
                      <a:cubicBezTo>
                        <a:pt x="180" y="81"/>
                        <a:pt x="183" y="78"/>
                        <a:pt x="178" y="81"/>
                      </a:cubicBezTo>
                      <a:close/>
                      <a:moveTo>
                        <a:pt x="182" y="80"/>
                      </a:moveTo>
                      <a:cubicBezTo>
                        <a:pt x="182" y="81"/>
                        <a:pt x="178" y="83"/>
                        <a:pt x="179" y="83"/>
                      </a:cubicBezTo>
                      <a:cubicBezTo>
                        <a:pt x="181" y="82"/>
                        <a:pt x="182" y="82"/>
                        <a:pt x="183" y="81"/>
                      </a:cubicBezTo>
                      <a:cubicBezTo>
                        <a:pt x="180" y="82"/>
                        <a:pt x="186" y="79"/>
                        <a:pt x="182" y="80"/>
                      </a:cubicBezTo>
                      <a:close/>
                      <a:moveTo>
                        <a:pt x="182" y="82"/>
                      </a:moveTo>
                      <a:cubicBezTo>
                        <a:pt x="180" y="84"/>
                        <a:pt x="178" y="86"/>
                        <a:pt x="180" y="86"/>
                      </a:cubicBezTo>
                      <a:cubicBezTo>
                        <a:pt x="180" y="85"/>
                        <a:pt x="183" y="83"/>
                        <a:pt x="181" y="85"/>
                      </a:cubicBezTo>
                      <a:cubicBezTo>
                        <a:pt x="186" y="82"/>
                        <a:pt x="180" y="85"/>
                        <a:pt x="183" y="82"/>
                      </a:cubicBezTo>
                      <a:cubicBezTo>
                        <a:pt x="182" y="82"/>
                        <a:pt x="182" y="83"/>
                        <a:pt x="182" y="82"/>
                      </a:cubicBezTo>
                      <a:close/>
                      <a:moveTo>
                        <a:pt x="165" y="91"/>
                      </a:moveTo>
                      <a:cubicBezTo>
                        <a:pt x="163" y="92"/>
                        <a:pt x="163" y="92"/>
                        <a:pt x="163" y="93"/>
                      </a:cubicBezTo>
                      <a:cubicBezTo>
                        <a:pt x="163" y="92"/>
                        <a:pt x="159" y="95"/>
                        <a:pt x="158" y="95"/>
                      </a:cubicBezTo>
                      <a:cubicBezTo>
                        <a:pt x="159" y="96"/>
                        <a:pt x="163" y="93"/>
                        <a:pt x="166" y="91"/>
                      </a:cubicBezTo>
                      <a:cubicBezTo>
                        <a:pt x="165" y="91"/>
                        <a:pt x="167" y="90"/>
                        <a:pt x="165" y="91"/>
                      </a:cubicBezTo>
                      <a:close/>
                      <a:moveTo>
                        <a:pt x="167" y="91"/>
                      </a:moveTo>
                      <a:cubicBezTo>
                        <a:pt x="169" y="90"/>
                        <a:pt x="169" y="90"/>
                        <a:pt x="171" y="90"/>
                      </a:cubicBezTo>
                      <a:cubicBezTo>
                        <a:pt x="171" y="88"/>
                        <a:pt x="176" y="85"/>
                        <a:pt x="178" y="83"/>
                      </a:cubicBezTo>
                      <a:cubicBezTo>
                        <a:pt x="176" y="84"/>
                        <a:pt x="176" y="82"/>
                        <a:pt x="174" y="84"/>
                      </a:cubicBezTo>
                      <a:cubicBezTo>
                        <a:pt x="175" y="85"/>
                        <a:pt x="170" y="87"/>
                        <a:pt x="170" y="88"/>
                      </a:cubicBezTo>
                      <a:cubicBezTo>
                        <a:pt x="169" y="88"/>
                        <a:pt x="169" y="88"/>
                        <a:pt x="169" y="87"/>
                      </a:cubicBezTo>
                      <a:cubicBezTo>
                        <a:pt x="166" y="90"/>
                        <a:pt x="167" y="90"/>
                        <a:pt x="167" y="91"/>
                      </a:cubicBezTo>
                      <a:close/>
                      <a:moveTo>
                        <a:pt x="173" y="93"/>
                      </a:moveTo>
                      <a:cubicBezTo>
                        <a:pt x="174" y="92"/>
                        <a:pt x="173" y="94"/>
                        <a:pt x="176" y="92"/>
                      </a:cubicBezTo>
                      <a:cubicBezTo>
                        <a:pt x="176" y="91"/>
                        <a:pt x="175" y="92"/>
                        <a:pt x="176" y="91"/>
                      </a:cubicBezTo>
                      <a:cubicBezTo>
                        <a:pt x="174" y="92"/>
                        <a:pt x="173" y="92"/>
                        <a:pt x="173" y="93"/>
                      </a:cubicBezTo>
                      <a:close/>
                      <a:moveTo>
                        <a:pt x="174" y="104"/>
                      </a:moveTo>
                      <a:cubicBezTo>
                        <a:pt x="174" y="105"/>
                        <a:pt x="181" y="100"/>
                        <a:pt x="180" y="100"/>
                      </a:cubicBezTo>
                      <a:cubicBezTo>
                        <a:pt x="177" y="102"/>
                        <a:pt x="177" y="103"/>
                        <a:pt x="174" y="104"/>
                      </a:cubicBezTo>
                      <a:close/>
                      <a:moveTo>
                        <a:pt x="164" y="99"/>
                      </a:moveTo>
                      <a:cubicBezTo>
                        <a:pt x="166" y="98"/>
                        <a:pt x="169" y="96"/>
                        <a:pt x="170" y="95"/>
                      </a:cubicBezTo>
                      <a:cubicBezTo>
                        <a:pt x="167" y="97"/>
                        <a:pt x="165" y="97"/>
                        <a:pt x="164" y="99"/>
                      </a:cubicBezTo>
                      <a:close/>
                      <a:moveTo>
                        <a:pt x="159" y="99"/>
                      </a:moveTo>
                      <a:cubicBezTo>
                        <a:pt x="159" y="100"/>
                        <a:pt x="158" y="100"/>
                        <a:pt x="158" y="100"/>
                      </a:cubicBezTo>
                      <a:cubicBezTo>
                        <a:pt x="160" y="99"/>
                        <a:pt x="160" y="98"/>
                        <a:pt x="161" y="97"/>
                      </a:cubicBezTo>
                      <a:cubicBezTo>
                        <a:pt x="161" y="97"/>
                        <a:pt x="161" y="98"/>
                        <a:pt x="162" y="97"/>
                      </a:cubicBezTo>
                      <a:cubicBezTo>
                        <a:pt x="163" y="96"/>
                        <a:pt x="162" y="97"/>
                        <a:pt x="162" y="97"/>
                      </a:cubicBezTo>
                      <a:cubicBezTo>
                        <a:pt x="158" y="99"/>
                        <a:pt x="158" y="99"/>
                        <a:pt x="158" y="99"/>
                      </a:cubicBezTo>
                      <a:cubicBezTo>
                        <a:pt x="158" y="100"/>
                        <a:pt x="157" y="102"/>
                        <a:pt x="159" y="99"/>
                      </a:cubicBezTo>
                      <a:close/>
                      <a:moveTo>
                        <a:pt x="153" y="99"/>
                      </a:moveTo>
                      <a:cubicBezTo>
                        <a:pt x="153" y="99"/>
                        <a:pt x="152" y="100"/>
                        <a:pt x="153" y="101"/>
                      </a:cubicBezTo>
                      <a:cubicBezTo>
                        <a:pt x="151" y="101"/>
                        <a:pt x="149" y="103"/>
                        <a:pt x="150" y="103"/>
                      </a:cubicBezTo>
                      <a:cubicBezTo>
                        <a:pt x="154" y="100"/>
                        <a:pt x="153" y="100"/>
                        <a:pt x="156" y="98"/>
                      </a:cubicBezTo>
                      <a:cubicBezTo>
                        <a:pt x="155" y="98"/>
                        <a:pt x="155" y="98"/>
                        <a:pt x="154" y="98"/>
                      </a:cubicBezTo>
                      <a:cubicBezTo>
                        <a:pt x="154" y="100"/>
                        <a:pt x="154" y="98"/>
                        <a:pt x="153" y="99"/>
                      </a:cubicBezTo>
                      <a:close/>
                      <a:moveTo>
                        <a:pt x="160" y="120"/>
                      </a:moveTo>
                      <a:cubicBezTo>
                        <a:pt x="160" y="120"/>
                        <a:pt x="160" y="121"/>
                        <a:pt x="161" y="120"/>
                      </a:cubicBezTo>
                      <a:cubicBezTo>
                        <a:pt x="162" y="119"/>
                        <a:pt x="165" y="116"/>
                        <a:pt x="163" y="117"/>
                      </a:cubicBezTo>
                      <a:cubicBezTo>
                        <a:pt x="163" y="117"/>
                        <a:pt x="162" y="119"/>
                        <a:pt x="160" y="120"/>
                      </a:cubicBezTo>
                      <a:close/>
                      <a:moveTo>
                        <a:pt x="150" y="106"/>
                      </a:moveTo>
                      <a:cubicBezTo>
                        <a:pt x="148" y="108"/>
                        <a:pt x="154" y="103"/>
                        <a:pt x="151" y="106"/>
                      </a:cubicBezTo>
                      <a:cubicBezTo>
                        <a:pt x="154" y="104"/>
                        <a:pt x="154" y="104"/>
                        <a:pt x="154" y="104"/>
                      </a:cubicBezTo>
                      <a:cubicBezTo>
                        <a:pt x="154" y="103"/>
                        <a:pt x="153" y="104"/>
                        <a:pt x="154" y="103"/>
                      </a:cubicBezTo>
                      <a:cubicBezTo>
                        <a:pt x="151" y="105"/>
                        <a:pt x="151" y="105"/>
                        <a:pt x="150" y="106"/>
                      </a:cubicBezTo>
                      <a:close/>
                      <a:moveTo>
                        <a:pt x="146" y="105"/>
                      </a:moveTo>
                      <a:cubicBezTo>
                        <a:pt x="142" y="108"/>
                        <a:pt x="147" y="106"/>
                        <a:pt x="145" y="108"/>
                      </a:cubicBezTo>
                      <a:cubicBezTo>
                        <a:pt x="147" y="106"/>
                        <a:pt x="146" y="106"/>
                        <a:pt x="149" y="104"/>
                      </a:cubicBezTo>
                      <a:cubicBezTo>
                        <a:pt x="148" y="104"/>
                        <a:pt x="149" y="103"/>
                        <a:pt x="149" y="103"/>
                      </a:cubicBezTo>
                      <a:cubicBezTo>
                        <a:pt x="145" y="105"/>
                        <a:pt x="149" y="103"/>
                        <a:pt x="146" y="106"/>
                      </a:cubicBezTo>
                      <a:cubicBezTo>
                        <a:pt x="146" y="105"/>
                        <a:pt x="147" y="104"/>
                        <a:pt x="146" y="105"/>
                      </a:cubicBezTo>
                      <a:close/>
                      <a:moveTo>
                        <a:pt x="153" y="120"/>
                      </a:moveTo>
                      <a:cubicBezTo>
                        <a:pt x="156" y="118"/>
                        <a:pt x="154" y="119"/>
                        <a:pt x="157" y="116"/>
                      </a:cubicBezTo>
                      <a:cubicBezTo>
                        <a:pt x="156" y="117"/>
                        <a:pt x="154" y="118"/>
                        <a:pt x="152" y="119"/>
                      </a:cubicBezTo>
                      <a:cubicBezTo>
                        <a:pt x="154" y="119"/>
                        <a:pt x="151" y="121"/>
                        <a:pt x="149" y="122"/>
                      </a:cubicBezTo>
                      <a:cubicBezTo>
                        <a:pt x="148" y="124"/>
                        <a:pt x="152" y="120"/>
                        <a:pt x="151" y="122"/>
                      </a:cubicBezTo>
                      <a:cubicBezTo>
                        <a:pt x="153" y="120"/>
                        <a:pt x="153" y="119"/>
                        <a:pt x="154" y="119"/>
                      </a:cubicBezTo>
                      <a:cubicBezTo>
                        <a:pt x="154" y="119"/>
                        <a:pt x="153" y="120"/>
                        <a:pt x="153" y="120"/>
                      </a:cubicBezTo>
                      <a:close/>
                      <a:moveTo>
                        <a:pt x="136" y="117"/>
                      </a:moveTo>
                      <a:cubicBezTo>
                        <a:pt x="139" y="115"/>
                        <a:pt x="135" y="118"/>
                        <a:pt x="135" y="118"/>
                      </a:cubicBezTo>
                      <a:cubicBezTo>
                        <a:pt x="138" y="116"/>
                        <a:pt x="140" y="115"/>
                        <a:pt x="142" y="113"/>
                      </a:cubicBezTo>
                      <a:cubicBezTo>
                        <a:pt x="142" y="112"/>
                        <a:pt x="147" y="109"/>
                        <a:pt x="148" y="107"/>
                      </a:cubicBezTo>
                      <a:cubicBezTo>
                        <a:pt x="147" y="108"/>
                        <a:pt x="146" y="108"/>
                        <a:pt x="146" y="108"/>
                      </a:cubicBezTo>
                      <a:cubicBezTo>
                        <a:pt x="144" y="109"/>
                        <a:pt x="144" y="110"/>
                        <a:pt x="142" y="111"/>
                      </a:cubicBezTo>
                      <a:cubicBezTo>
                        <a:pt x="141" y="113"/>
                        <a:pt x="142" y="113"/>
                        <a:pt x="141" y="113"/>
                      </a:cubicBezTo>
                      <a:cubicBezTo>
                        <a:pt x="140" y="113"/>
                        <a:pt x="136" y="116"/>
                        <a:pt x="136" y="117"/>
                      </a:cubicBezTo>
                      <a:close/>
                      <a:moveTo>
                        <a:pt x="153" y="123"/>
                      </a:moveTo>
                      <a:cubicBezTo>
                        <a:pt x="154" y="123"/>
                        <a:pt x="157" y="120"/>
                        <a:pt x="156" y="120"/>
                      </a:cubicBezTo>
                      <a:cubicBezTo>
                        <a:pt x="155" y="121"/>
                        <a:pt x="152" y="123"/>
                        <a:pt x="153" y="123"/>
                      </a:cubicBezTo>
                      <a:close/>
                      <a:moveTo>
                        <a:pt x="137" y="109"/>
                      </a:moveTo>
                      <a:cubicBezTo>
                        <a:pt x="139" y="108"/>
                        <a:pt x="141" y="106"/>
                        <a:pt x="141" y="106"/>
                      </a:cubicBezTo>
                      <a:cubicBezTo>
                        <a:pt x="139" y="107"/>
                        <a:pt x="137" y="109"/>
                        <a:pt x="137" y="109"/>
                      </a:cubicBezTo>
                      <a:close/>
                      <a:moveTo>
                        <a:pt x="136" y="114"/>
                      </a:moveTo>
                      <a:cubicBezTo>
                        <a:pt x="138" y="114"/>
                        <a:pt x="137" y="113"/>
                        <a:pt x="137" y="115"/>
                      </a:cubicBezTo>
                      <a:cubicBezTo>
                        <a:pt x="138" y="114"/>
                        <a:pt x="138" y="113"/>
                        <a:pt x="141" y="111"/>
                      </a:cubicBezTo>
                      <a:cubicBezTo>
                        <a:pt x="142" y="110"/>
                        <a:pt x="141" y="111"/>
                        <a:pt x="140" y="111"/>
                      </a:cubicBezTo>
                      <a:cubicBezTo>
                        <a:pt x="141" y="110"/>
                        <a:pt x="142" y="110"/>
                        <a:pt x="143" y="109"/>
                      </a:cubicBezTo>
                      <a:cubicBezTo>
                        <a:pt x="143" y="109"/>
                        <a:pt x="144" y="108"/>
                        <a:pt x="143" y="108"/>
                      </a:cubicBezTo>
                      <a:cubicBezTo>
                        <a:pt x="141" y="111"/>
                        <a:pt x="139" y="111"/>
                        <a:pt x="136" y="114"/>
                      </a:cubicBezTo>
                      <a:close/>
                      <a:moveTo>
                        <a:pt x="142" y="117"/>
                      </a:moveTo>
                      <a:cubicBezTo>
                        <a:pt x="140" y="118"/>
                        <a:pt x="142" y="116"/>
                        <a:pt x="144" y="115"/>
                      </a:cubicBezTo>
                      <a:cubicBezTo>
                        <a:pt x="144" y="114"/>
                        <a:pt x="142" y="115"/>
                        <a:pt x="141" y="116"/>
                      </a:cubicBezTo>
                      <a:cubicBezTo>
                        <a:pt x="141" y="116"/>
                        <a:pt x="141" y="117"/>
                        <a:pt x="140" y="117"/>
                      </a:cubicBezTo>
                      <a:cubicBezTo>
                        <a:pt x="137" y="118"/>
                        <a:pt x="139" y="119"/>
                        <a:pt x="136" y="120"/>
                      </a:cubicBezTo>
                      <a:cubicBezTo>
                        <a:pt x="136" y="121"/>
                        <a:pt x="133" y="123"/>
                        <a:pt x="132" y="124"/>
                      </a:cubicBezTo>
                      <a:cubicBezTo>
                        <a:pt x="133" y="124"/>
                        <a:pt x="131" y="125"/>
                        <a:pt x="131" y="126"/>
                      </a:cubicBezTo>
                      <a:cubicBezTo>
                        <a:pt x="133" y="124"/>
                        <a:pt x="135" y="122"/>
                        <a:pt x="134" y="124"/>
                      </a:cubicBezTo>
                      <a:cubicBezTo>
                        <a:pt x="135" y="124"/>
                        <a:pt x="139" y="121"/>
                        <a:pt x="138" y="121"/>
                      </a:cubicBezTo>
                      <a:cubicBezTo>
                        <a:pt x="137" y="121"/>
                        <a:pt x="135" y="124"/>
                        <a:pt x="135" y="123"/>
                      </a:cubicBezTo>
                      <a:cubicBezTo>
                        <a:pt x="136" y="122"/>
                        <a:pt x="135" y="122"/>
                        <a:pt x="137" y="121"/>
                      </a:cubicBezTo>
                      <a:cubicBezTo>
                        <a:pt x="139" y="119"/>
                        <a:pt x="142" y="117"/>
                        <a:pt x="142" y="117"/>
                      </a:cubicBezTo>
                      <a:close/>
                      <a:moveTo>
                        <a:pt x="143" y="118"/>
                      </a:moveTo>
                      <a:cubicBezTo>
                        <a:pt x="141" y="119"/>
                        <a:pt x="141" y="119"/>
                        <a:pt x="141" y="119"/>
                      </a:cubicBezTo>
                      <a:cubicBezTo>
                        <a:pt x="140" y="120"/>
                        <a:pt x="140" y="120"/>
                        <a:pt x="141" y="121"/>
                      </a:cubicBezTo>
                      <a:cubicBezTo>
                        <a:pt x="143" y="119"/>
                        <a:pt x="142" y="119"/>
                        <a:pt x="143" y="118"/>
                      </a:cubicBezTo>
                      <a:cubicBezTo>
                        <a:pt x="143" y="119"/>
                        <a:pt x="144" y="118"/>
                        <a:pt x="145" y="117"/>
                      </a:cubicBezTo>
                      <a:cubicBezTo>
                        <a:pt x="143" y="118"/>
                        <a:pt x="144" y="117"/>
                        <a:pt x="143" y="118"/>
                      </a:cubicBezTo>
                      <a:close/>
                      <a:moveTo>
                        <a:pt x="146" y="128"/>
                      </a:moveTo>
                      <a:cubicBezTo>
                        <a:pt x="147" y="128"/>
                        <a:pt x="145" y="129"/>
                        <a:pt x="145" y="130"/>
                      </a:cubicBezTo>
                      <a:cubicBezTo>
                        <a:pt x="146" y="129"/>
                        <a:pt x="146" y="129"/>
                        <a:pt x="148" y="128"/>
                      </a:cubicBezTo>
                      <a:cubicBezTo>
                        <a:pt x="147" y="128"/>
                        <a:pt x="147" y="127"/>
                        <a:pt x="148" y="127"/>
                      </a:cubicBezTo>
                      <a:cubicBezTo>
                        <a:pt x="147" y="127"/>
                        <a:pt x="146" y="128"/>
                        <a:pt x="146" y="128"/>
                      </a:cubicBezTo>
                      <a:close/>
                      <a:moveTo>
                        <a:pt x="133" y="117"/>
                      </a:moveTo>
                      <a:cubicBezTo>
                        <a:pt x="133" y="118"/>
                        <a:pt x="134" y="117"/>
                        <a:pt x="135" y="117"/>
                      </a:cubicBezTo>
                      <a:cubicBezTo>
                        <a:pt x="136" y="116"/>
                        <a:pt x="137" y="115"/>
                        <a:pt x="137" y="115"/>
                      </a:cubicBezTo>
                      <a:cubicBezTo>
                        <a:pt x="136" y="116"/>
                        <a:pt x="135" y="115"/>
                        <a:pt x="133" y="117"/>
                      </a:cubicBezTo>
                      <a:close/>
                      <a:moveTo>
                        <a:pt x="144" y="129"/>
                      </a:moveTo>
                      <a:cubicBezTo>
                        <a:pt x="143" y="129"/>
                        <a:pt x="141" y="129"/>
                        <a:pt x="139" y="132"/>
                      </a:cubicBezTo>
                      <a:cubicBezTo>
                        <a:pt x="139" y="133"/>
                        <a:pt x="145" y="129"/>
                        <a:pt x="146" y="127"/>
                      </a:cubicBezTo>
                      <a:cubicBezTo>
                        <a:pt x="145" y="128"/>
                        <a:pt x="144" y="128"/>
                        <a:pt x="144" y="129"/>
                      </a:cubicBezTo>
                      <a:close/>
                      <a:moveTo>
                        <a:pt x="133" y="117"/>
                      </a:moveTo>
                      <a:cubicBezTo>
                        <a:pt x="132" y="118"/>
                        <a:pt x="132" y="117"/>
                        <a:pt x="131" y="118"/>
                      </a:cubicBezTo>
                      <a:cubicBezTo>
                        <a:pt x="131" y="119"/>
                        <a:pt x="133" y="117"/>
                        <a:pt x="135" y="116"/>
                      </a:cubicBezTo>
                      <a:cubicBezTo>
                        <a:pt x="134" y="116"/>
                        <a:pt x="136" y="114"/>
                        <a:pt x="134" y="115"/>
                      </a:cubicBezTo>
                      <a:cubicBezTo>
                        <a:pt x="134" y="116"/>
                        <a:pt x="134" y="116"/>
                        <a:pt x="133" y="117"/>
                      </a:cubicBezTo>
                      <a:close/>
                      <a:moveTo>
                        <a:pt x="138" y="122"/>
                      </a:moveTo>
                      <a:cubicBezTo>
                        <a:pt x="137" y="123"/>
                        <a:pt x="137" y="123"/>
                        <a:pt x="139" y="122"/>
                      </a:cubicBezTo>
                      <a:cubicBezTo>
                        <a:pt x="140" y="121"/>
                        <a:pt x="140" y="120"/>
                        <a:pt x="138" y="122"/>
                      </a:cubicBezTo>
                      <a:close/>
                      <a:moveTo>
                        <a:pt x="139" y="137"/>
                      </a:moveTo>
                      <a:cubicBezTo>
                        <a:pt x="141" y="135"/>
                        <a:pt x="141" y="137"/>
                        <a:pt x="139" y="138"/>
                      </a:cubicBezTo>
                      <a:cubicBezTo>
                        <a:pt x="140" y="137"/>
                        <a:pt x="141" y="137"/>
                        <a:pt x="142" y="136"/>
                      </a:cubicBezTo>
                      <a:cubicBezTo>
                        <a:pt x="142" y="135"/>
                        <a:pt x="142" y="135"/>
                        <a:pt x="142" y="135"/>
                      </a:cubicBezTo>
                      <a:cubicBezTo>
                        <a:pt x="142" y="135"/>
                        <a:pt x="143" y="134"/>
                        <a:pt x="144" y="134"/>
                      </a:cubicBezTo>
                      <a:cubicBezTo>
                        <a:pt x="142" y="136"/>
                        <a:pt x="138" y="139"/>
                        <a:pt x="138" y="140"/>
                      </a:cubicBezTo>
                      <a:cubicBezTo>
                        <a:pt x="138" y="140"/>
                        <a:pt x="137" y="141"/>
                        <a:pt x="136" y="141"/>
                      </a:cubicBezTo>
                      <a:cubicBezTo>
                        <a:pt x="138" y="140"/>
                        <a:pt x="138" y="139"/>
                        <a:pt x="139" y="138"/>
                      </a:cubicBezTo>
                      <a:cubicBezTo>
                        <a:pt x="139" y="137"/>
                        <a:pt x="136" y="138"/>
                        <a:pt x="133" y="141"/>
                      </a:cubicBezTo>
                      <a:cubicBezTo>
                        <a:pt x="134" y="141"/>
                        <a:pt x="136" y="139"/>
                        <a:pt x="137" y="139"/>
                      </a:cubicBezTo>
                      <a:cubicBezTo>
                        <a:pt x="137" y="139"/>
                        <a:pt x="138" y="139"/>
                        <a:pt x="138" y="139"/>
                      </a:cubicBezTo>
                      <a:cubicBezTo>
                        <a:pt x="135" y="142"/>
                        <a:pt x="132" y="145"/>
                        <a:pt x="132" y="146"/>
                      </a:cubicBezTo>
                      <a:cubicBezTo>
                        <a:pt x="133" y="145"/>
                        <a:pt x="135" y="144"/>
                        <a:pt x="135" y="143"/>
                      </a:cubicBezTo>
                      <a:cubicBezTo>
                        <a:pt x="134" y="144"/>
                        <a:pt x="134" y="144"/>
                        <a:pt x="134" y="144"/>
                      </a:cubicBezTo>
                      <a:cubicBezTo>
                        <a:pt x="135" y="144"/>
                        <a:pt x="136" y="142"/>
                        <a:pt x="136" y="142"/>
                      </a:cubicBezTo>
                      <a:cubicBezTo>
                        <a:pt x="137" y="142"/>
                        <a:pt x="134" y="145"/>
                        <a:pt x="137" y="143"/>
                      </a:cubicBezTo>
                      <a:cubicBezTo>
                        <a:pt x="136" y="142"/>
                        <a:pt x="139" y="141"/>
                        <a:pt x="140" y="141"/>
                      </a:cubicBezTo>
                      <a:cubicBezTo>
                        <a:pt x="139" y="140"/>
                        <a:pt x="141" y="139"/>
                        <a:pt x="141" y="139"/>
                      </a:cubicBezTo>
                      <a:cubicBezTo>
                        <a:pt x="140" y="139"/>
                        <a:pt x="140" y="139"/>
                        <a:pt x="141" y="138"/>
                      </a:cubicBezTo>
                      <a:cubicBezTo>
                        <a:pt x="144" y="136"/>
                        <a:pt x="146" y="134"/>
                        <a:pt x="148" y="133"/>
                      </a:cubicBezTo>
                      <a:cubicBezTo>
                        <a:pt x="147" y="133"/>
                        <a:pt x="143" y="135"/>
                        <a:pt x="146" y="132"/>
                      </a:cubicBezTo>
                      <a:cubicBezTo>
                        <a:pt x="143" y="133"/>
                        <a:pt x="141" y="134"/>
                        <a:pt x="139" y="137"/>
                      </a:cubicBezTo>
                      <a:close/>
                      <a:moveTo>
                        <a:pt x="142" y="131"/>
                      </a:moveTo>
                      <a:cubicBezTo>
                        <a:pt x="142" y="131"/>
                        <a:pt x="143" y="132"/>
                        <a:pt x="144" y="130"/>
                      </a:cubicBezTo>
                      <a:cubicBezTo>
                        <a:pt x="144" y="130"/>
                        <a:pt x="144" y="130"/>
                        <a:pt x="144" y="129"/>
                      </a:cubicBezTo>
                      <a:cubicBezTo>
                        <a:pt x="144" y="130"/>
                        <a:pt x="143" y="130"/>
                        <a:pt x="142" y="131"/>
                      </a:cubicBezTo>
                      <a:close/>
                      <a:moveTo>
                        <a:pt x="142" y="143"/>
                      </a:moveTo>
                      <a:cubicBezTo>
                        <a:pt x="142" y="143"/>
                        <a:pt x="145" y="140"/>
                        <a:pt x="145" y="142"/>
                      </a:cubicBezTo>
                      <a:cubicBezTo>
                        <a:pt x="147" y="140"/>
                        <a:pt x="149" y="139"/>
                        <a:pt x="150" y="138"/>
                      </a:cubicBezTo>
                      <a:cubicBezTo>
                        <a:pt x="148" y="139"/>
                        <a:pt x="147" y="140"/>
                        <a:pt x="146" y="140"/>
                      </a:cubicBezTo>
                      <a:cubicBezTo>
                        <a:pt x="147" y="139"/>
                        <a:pt x="147" y="139"/>
                        <a:pt x="148" y="138"/>
                      </a:cubicBezTo>
                      <a:cubicBezTo>
                        <a:pt x="147" y="139"/>
                        <a:pt x="150" y="137"/>
                        <a:pt x="150" y="137"/>
                      </a:cubicBezTo>
                      <a:cubicBezTo>
                        <a:pt x="148" y="138"/>
                        <a:pt x="142" y="142"/>
                        <a:pt x="142" y="143"/>
                      </a:cubicBezTo>
                      <a:close/>
                      <a:moveTo>
                        <a:pt x="125" y="125"/>
                      </a:moveTo>
                      <a:cubicBezTo>
                        <a:pt x="126" y="125"/>
                        <a:pt x="128" y="123"/>
                        <a:pt x="128" y="124"/>
                      </a:cubicBezTo>
                      <a:cubicBezTo>
                        <a:pt x="126" y="126"/>
                        <a:pt x="124" y="127"/>
                        <a:pt x="124" y="128"/>
                      </a:cubicBezTo>
                      <a:cubicBezTo>
                        <a:pt x="129" y="124"/>
                        <a:pt x="129" y="124"/>
                        <a:pt x="129" y="124"/>
                      </a:cubicBezTo>
                      <a:cubicBezTo>
                        <a:pt x="128" y="123"/>
                        <a:pt x="132" y="121"/>
                        <a:pt x="131" y="120"/>
                      </a:cubicBezTo>
                      <a:cubicBezTo>
                        <a:pt x="129" y="122"/>
                        <a:pt x="127" y="123"/>
                        <a:pt x="125" y="125"/>
                      </a:cubicBezTo>
                      <a:close/>
                      <a:moveTo>
                        <a:pt x="131" y="122"/>
                      </a:moveTo>
                      <a:cubicBezTo>
                        <a:pt x="132" y="122"/>
                        <a:pt x="131" y="122"/>
                        <a:pt x="131" y="123"/>
                      </a:cubicBezTo>
                      <a:cubicBezTo>
                        <a:pt x="132" y="122"/>
                        <a:pt x="132" y="121"/>
                        <a:pt x="133" y="120"/>
                      </a:cubicBezTo>
                      <a:cubicBezTo>
                        <a:pt x="134" y="120"/>
                        <a:pt x="134" y="120"/>
                        <a:pt x="134" y="120"/>
                      </a:cubicBezTo>
                      <a:cubicBezTo>
                        <a:pt x="133" y="120"/>
                        <a:pt x="135" y="117"/>
                        <a:pt x="131" y="119"/>
                      </a:cubicBezTo>
                      <a:cubicBezTo>
                        <a:pt x="131" y="120"/>
                        <a:pt x="134" y="119"/>
                        <a:pt x="131" y="122"/>
                      </a:cubicBezTo>
                      <a:close/>
                      <a:moveTo>
                        <a:pt x="139" y="130"/>
                      </a:moveTo>
                      <a:cubicBezTo>
                        <a:pt x="138" y="132"/>
                        <a:pt x="142" y="129"/>
                        <a:pt x="142" y="129"/>
                      </a:cubicBezTo>
                      <a:lnTo>
                        <a:pt x="139" y="130"/>
                      </a:lnTo>
                      <a:close/>
                      <a:moveTo>
                        <a:pt x="133" y="129"/>
                      </a:moveTo>
                      <a:cubicBezTo>
                        <a:pt x="135" y="127"/>
                        <a:pt x="136" y="126"/>
                        <a:pt x="135" y="126"/>
                      </a:cubicBezTo>
                      <a:cubicBezTo>
                        <a:pt x="133" y="128"/>
                        <a:pt x="132" y="129"/>
                        <a:pt x="133" y="129"/>
                      </a:cubicBezTo>
                      <a:close/>
                      <a:moveTo>
                        <a:pt x="129" y="121"/>
                      </a:moveTo>
                      <a:cubicBezTo>
                        <a:pt x="128" y="120"/>
                        <a:pt x="126" y="121"/>
                        <a:pt x="124" y="124"/>
                      </a:cubicBezTo>
                      <a:cubicBezTo>
                        <a:pt x="125" y="123"/>
                        <a:pt x="125" y="123"/>
                        <a:pt x="124" y="124"/>
                      </a:cubicBezTo>
                      <a:cubicBezTo>
                        <a:pt x="123" y="124"/>
                        <a:pt x="121" y="127"/>
                        <a:pt x="120" y="128"/>
                      </a:cubicBezTo>
                      <a:cubicBezTo>
                        <a:pt x="121" y="128"/>
                        <a:pt x="121" y="128"/>
                        <a:pt x="120" y="130"/>
                      </a:cubicBezTo>
                      <a:cubicBezTo>
                        <a:pt x="121" y="129"/>
                        <a:pt x="121" y="129"/>
                        <a:pt x="121" y="129"/>
                      </a:cubicBezTo>
                      <a:cubicBezTo>
                        <a:pt x="125" y="126"/>
                        <a:pt x="124" y="125"/>
                        <a:pt x="128" y="123"/>
                      </a:cubicBezTo>
                      <a:cubicBezTo>
                        <a:pt x="127" y="122"/>
                        <a:pt x="126" y="123"/>
                        <a:pt x="129" y="121"/>
                      </a:cubicBezTo>
                      <a:close/>
                      <a:moveTo>
                        <a:pt x="129" y="131"/>
                      </a:moveTo>
                      <a:cubicBezTo>
                        <a:pt x="130" y="130"/>
                        <a:pt x="133" y="127"/>
                        <a:pt x="134" y="126"/>
                      </a:cubicBezTo>
                      <a:cubicBezTo>
                        <a:pt x="131" y="128"/>
                        <a:pt x="130" y="130"/>
                        <a:pt x="129" y="131"/>
                      </a:cubicBezTo>
                      <a:close/>
                      <a:moveTo>
                        <a:pt x="133" y="136"/>
                      </a:moveTo>
                      <a:cubicBezTo>
                        <a:pt x="135" y="136"/>
                        <a:pt x="137" y="136"/>
                        <a:pt x="139" y="133"/>
                      </a:cubicBezTo>
                      <a:cubicBezTo>
                        <a:pt x="136" y="135"/>
                        <a:pt x="136" y="134"/>
                        <a:pt x="133" y="136"/>
                      </a:cubicBezTo>
                      <a:close/>
                      <a:moveTo>
                        <a:pt x="124" y="131"/>
                      </a:moveTo>
                      <a:cubicBezTo>
                        <a:pt x="125" y="131"/>
                        <a:pt x="125" y="131"/>
                        <a:pt x="124" y="132"/>
                      </a:cubicBezTo>
                      <a:cubicBezTo>
                        <a:pt x="126" y="131"/>
                        <a:pt x="131" y="127"/>
                        <a:pt x="128" y="128"/>
                      </a:cubicBezTo>
                      <a:cubicBezTo>
                        <a:pt x="128" y="129"/>
                        <a:pt x="126" y="130"/>
                        <a:pt x="124" y="131"/>
                      </a:cubicBezTo>
                      <a:close/>
                      <a:moveTo>
                        <a:pt x="121" y="127"/>
                      </a:moveTo>
                      <a:cubicBezTo>
                        <a:pt x="121" y="126"/>
                        <a:pt x="121" y="125"/>
                        <a:pt x="123" y="124"/>
                      </a:cubicBezTo>
                      <a:cubicBezTo>
                        <a:pt x="120" y="126"/>
                        <a:pt x="117" y="127"/>
                        <a:pt x="117" y="128"/>
                      </a:cubicBezTo>
                      <a:cubicBezTo>
                        <a:pt x="118" y="128"/>
                        <a:pt x="120" y="126"/>
                        <a:pt x="121" y="126"/>
                      </a:cubicBezTo>
                      <a:cubicBezTo>
                        <a:pt x="120" y="126"/>
                        <a:pt x="119" y="128"/>
                        <a:pt x="121" y="127"/>
                      </a:cubicBezTo>
                      <a:close/>
                      <a:moveTo>
                        <a:pt x="120" y="131"/>
                      </a:moveTo>
                      <a:cubicBezTo>
                        <a:pt x="121" y="131"/>
                        <a:pt x="122" y="131"/>
                        <a:pt x="124" y="129"/>
                      </a:cubicBezTo>
                      <a:cubicBezTo>
                        <a:pt x="124" y="128"/>
                        <a:pt x="121" y="130"/>
                        <a:pt x="120" y="131"/>
                      </a:cubicBezTo>
                      <a:close/>
                      <a:moveTo>
                        <a:pt x="119" y="140"/>
                      </a:moveTo>
                      <a:cubicBezTo>
                        <a:pt x="121" y="139"/>
                        <a:pt x="122" y="137"/>
                        <a:pt x="124" y="135"/>
                      </a:cubicBezTo>
                      <a:cubicBezTo>
                        <a:pt x="124" y="134"/>
                        <a:pt x="124" y="134"/>
                        <a:pt x="124" y="134"/>
                      </a:cubicBezTo>
                      <a:cubicBezTo>
                        <a:pt x="121" y="137"/>
                        <a:pt x="119" y="139"/>
                        <a:pt x="119" y="140"/>
                      </a:cubicBezTo>
                      <a:close/>
                      <a:moveTo>
                        <a:pt x="117" y="131"/>
                      </a:moveTo>
                      <a:cubicBezTo>
                        <a:pt x="119" y="130"/>
                        <a:pt x="117" y="130"/>
                        <a:pt x="118" y="129"/>
                      </a:cubicBezTo>
                      <a:cubicBezTo>
                        <a:pt x="116" y="131"/>
                        <a:pt x="116" y="131"/>
                        <a:pt x="117" y="131"/>
                      </a:cubicBezTo>
                      <a:close/>
                      <a:moveTo>
                        <a:pt x="112" y="133"/>
                      </a:moveTo>
                      <a:cubicBezTo>
                        <a:pt x="112" y="134"/>
                        <a:pt x="114" y="132"/>
                        <a:pt x="113" y="133"/>
                      </a:cubicBezTo>
                      <a:cubicBezTo>
                        <a:pt x="117" y="130"/>
                        <a:pt x="114" y="131"/>
                        <a:pt x="112" y="133"/>
                      </a:cubicBezTo>
                      <a:close/>
                      <a:moveTo>
                        <a:pt x="117" y="138"/>
                      </a:moveTo>
                      <a:cubicBezTo>
                        <a:pt x="116" y="140"/>
                        <a:pt x="113" y="143"/>
                        <a:pt x="114" y="143"/>
                      </a:cubicBezTo>
                      <a:cubicBezTo>
                        <a:pt x="117" y="140"/>
                        <a:pt x="116" y="140"/>
                        <a:pt x="119" y="137"/>
                      </a:cubicBezTo>
                      <a:cubicBezTo>
                        <a:pt x="118" y="138"/>
                        <a:pt x="118" y="137"/>
                        <a:pt x="117" y="138"/>
                      </a:cubicBezTo>
                      <a:close/>
                      <a:moveTo>
                        <a:pt x="114" y="157"/>
                      </a:moveTo>
                      <a:cubicBezTo>
                        <a:pt x="112" y="158"/>
                        <a:pt x="113" y="158"/>
                        <a:pt x="111" y="158"/>
                      </a:cubicBezTo>
                      <a:cubicBezTo>
                        <a:pt x="113" y="158"/>
                        <a:pt x="109" y="161"/>
                        <a:pt x="109" y="161"/>
                      </a:cubicBezTo>
                      <a:cubicBezTo>
                        <a:pt x="111" y="159"/>
                        <a:pt x="109" y="160"/>
                        <a:pt x="108" y="161"/>
                      </a:cubicBezTo>
                      <a:cubicBezTo>
                        <a:pt x="108" y="162"/>
                        <a:pt x="107" y="163"/>
                        <a:pt x="107" y="164"/>
                      </a:cubicBezTo>
                      <a:cubicBezTo>
                        <a:pt x="105" y="166"/>
                        <a:pt x="105" y="164"/>
                        <a:pt x="102" y="167"/>
                      </a:cubicBezTo>
                      <a:cubicBezTo>
                        <a:pt x="102" y="169"/>
                        <a:pt x="103" y="167"/>
                        <a:pt x="104" y="167"/>
                      </a:cubicBezTo>
                      <a:cubicBezTo>
                        <a:pt x="103" y="168"/>
                        <a:pt x="102" y="168"/>
                        <a:pt x="101" y="169"/>
                      </a:cubicBezTo>
                      <a:cubicBezTo>
                        <a:pt x="103" y="169"/>
                        <a:pt x="106" y="166"/>
                        <a:pt x="107" y="164"/>
                      </a:cubicBezTo>
                      <a:cubicBezTo>
                        <a:pt x="106" y="167"/>
                        <a:pt x="101" y="172"/>
                        <a:pt x="99" y="173"/>
                      </a:cubicBezTo>
                      <a:cubicBezTo>
                        <a:pt x="99" y="173"/>
                        <a:pt x="99" y="175"/>
                        <a:pt x="98" y="175"/>
                      </a:cubicBezTo>
                      <a:cubicBezTo>
                        <a:pt x="98" y="175"/>
                        <a:pt x="99" y="175"/>
                        <a:pt x="98" y="175"/>
                      </a:cubicBezTo>
                      <a:cubicBezTo>
                        <a:pt x="99" y="175"/>
                        <a:pt x="98" y="175"/>
                        <a:pt x="99" y="175"/>
                      </a:cubicBezTo>
                      <a:cubicBezTo>
                        <a:pt x="99" y="175"/>
                        <a:pt x="100" y="174"/>
                        <a:pt x="100" y="174"/>
                      </a:cubicBezTo>
                      <a:cubicBezTo>
                        <a:pt x="100" y="174"/>
                        <a:pt x="100" y="174"/>
                        <a:pt x="100" y="174"/>
                      </a:cubicBezTo>
                      <a:cubicBezTo>
                        <a:pt x="101" y="172"/>
                        <a:pt x="101" y="172"/>
                        <a:pt x="101" y="172"/>
                      </a:cubicBezTo>
                      <a:cubicBezTo>
                        <a:pt x="102" y="172"/>
                        <a:pt x="103" y="171"/>
                        <a:pt x="104" y="170"/>
                      </a:cubicBezTo>
                      <a:cubicBezTo>
                        <a:pt x="103" y="170"/>
                        <a:pt x="106" y="168"/>
                        <a:pt x="106" y="167"/>
                      </a:cubicBezTo>
                      <a:cubicBezTo>
                        <a:pt x="108" y="166"/>
                        <a:pt x="114" y="158"/>
                        <a:pt x="117" y="157"/>
                      </a:cubicBezTo>
                      <a:cubicBezTo>
                        <a:pt x="117" y="157"/>
                        <a:pt x="116" y="157"/>
                        <a:pt x="117" y="156"/>
                      </a:cubicBezTo>
                      <a:cubicBezTo>
                        <a:pt x="119" y="155"/>
                        <a:pt x="120" y="153"/>
                        <a:pt x="123" y="151"/>
                      </a:cubicBezTo>
                      <a:cubicBezTo>
                        <a:pt x="122" y="150"/>
                        <a:pt x="125" y="150"/>
                        <a:pt x="126" y="148"/>
                      </a:cubicBezTo>
                      <a:cubicBezTo>
                        <a:pt x="126" y="148"/>
                        <a:pt x="127" y="147"/>
                        <a:pt x="126" y="147"/>
                      </a:cubicBezTo>
                      <a:cubicBezTo>
                        <a:pt x="123" y="150"/>
                        <a:pt x="122" y="148"/>
                        <a:pt x="120" y="151"/>
                      </a:cubicBezTo>
                      <a:cubicBezTo>
                        <a:pt x="121" y="150"/>
                        <a:pt x="120" y="153"/>
                        <a:pt x="119" y="153"/>
                      </a:cubicBezTo>
                      <a:cubicBezTo>
                        <a:pt x="119" y="152"/>
                        <a:pt x="117" y="155"/>
                        <a:pt x="116" y="155"/>
                      </a:cubicBezTo>
                      <a:cubicBezTo>
                        <a:pt x="117" y="154"/>
                        <a:pt x="118" y="153"/>
                        <a:pt x="118" y="152"/>
                      </a:cubicBezTo>
                      <a:cubicBezTo>
                        <a:pt x="117" y="154"/>
                        <a:pt x="116" y="154"/>
                        <a:pt x="116" y="154"/>
                      </a:cubicBezTo>
                      <a:cubicBezTo>
                        <a:pt x="116" y="154"/>
                        <a:pt x="117" y="153"/>
                        <a:pt x="117" y="153"/>
                      </a:cubicBezTo>
                      <a:cubicBezTo>
                        <a:pt x="115" y="155"/>
                        <a:pt x="115" y="155"/>
                        <a:pt x="114" y="157"/>
                      </a:cubicBezTo>
                      <a:close/>
                      <a:moveTo>
                        <a:pt x="119" y="151"/>
                      </a:moveTo>
                      <a:cubicBezTo>
                        <a:pt x="120" y="150"/>
                        <a:pt x="121" y="149"/>
                        <a:pt x="121" y="148"/>
                      </a:cubicBezTo>
                      <a:cubicBezTo>
                        <a:pt x="120" y="149"/>
                        <a:pt x="119" y="149"/>
                        <a:pt x="118" y="151"/>
                      </a:cubicBezTo>
                      <a:cubicBezTo>
                        <a:pt x="118" y="152"/>
                        <a:pt x="119" y="150"/>
                        <a:pt x="120" y="150"/>
                      </a:cubicBezTo>
                      <a:cubicBezTo>
                        <a:pt x="119" y="151"/>
                        <a:pt x="118" y="152"/>
                        <a:pt x="119" y="151"/>
                      </a:cubicBezTo>
                      <a:close/>
                      <a:moveTo>
                        <a:pt x="124" y="159"/>
                      </a:moveTo>
                      <a:cubicBezTo>
                        <a:pt x="125" y="159"/>
                        <a:pt x="128" y="159"/>
                        <a:pt x="128" y="157"/>
                      </a:cubicBezTo>
                      <a:cubicBezTo>
                        <a:pt x="125" y="160"/>
                        <a:pt x="127" y="156"/>
                        <a:pt x="124" y="159"/>
                      </a:cubicBezTo>
                      <a:close/>
                      <a:moveTo>
                        <a:pt x="112" y="142"/>
                      </a:moveTo>
                      <a:cubicBezTo>
                        <a:pt x="110" y="143"/>
                        <a:pt x="109" y="144"/>
                        <a:pt x="109" y="145"/>
                      </a:cubicBezTo>
                      <a:cubicBezTo>
                        <a:pt x="110" y="145"/>
                        <a:pt x="111" y="143"/>
                        <a:pt x="112" y="142"/>
                      </a:cubicBezTo>
                      <a:cubicBezTo>
                        <a:pt x="112" y="143"/>
                        <a:pt x="112" y="143"/>
                        <a:pt x="113" y="142"/>
                      </a:cubicBezTo>
                      <a:cubicBezTo>
                        <a:pt x="113" y="142"/>
                        <a:pt x="112" y="142"/>
                        <a:pt x="112" y="142"/>
                      </a:cubicBezTo>
                      <a:close/>
                      <a:moveTo>
                        <a:pt x="114" y="170"/>
                      </a:moveTo>
                      <a:cubicBezTo>
                        <a:pt x="115" y="170"/>
                        <a:pt x="118" y="166"/>
                        <a:pt x="117" y="166"/>
                      </a:cubicBezTo>
                      <a:cubicBezTo>
                        <a:pt x="115" y="168"/>
                        <a:pt x="116" y="167"/>
                        <a:pt x="114" y="170"/>
                      </a:cubicBezTo>
                      <a:close/>
                      <a:moveTo>
                        <a:pt x="88" y="182"/>
                      </a:moveTo>
                      <a:cubicBezTo>
                        <a:pt x="88" y="182"/>
                        <a:pt x="89" y="182"/>
                        <a:pt x="89" y="181"/>
                      </a:cubicBezTo>
                      <a:cubicBezTo>
                        <a:pt x="88" y="181"/>
                        <a:pt x="88" y="182"/>
                        <a:pt x="88" y="182"/>
                      </a:cubicBezTo>
                      <a:close/>
                      <a:moveTo>
                        <a:pt x="108" y="144"/>
                      </a:moveTo>
                      <a:cubicBezTo>
                        <a:pt x="106" y="144"/>
                        <a:pt x="109" y="142"/>
                        <a:pt x="108" y="142"/>
                      </a:cubicBezTo>
                      <a:cubicBezTo>
                        <a:pt x="107" y="142"/>
                        <a:pt x="103" y="145"/>
                        <a:pt x="103" y="145"/>
                      </a:cubicBezTo>
                      <a:cubicBezTo>
                        <a:pt x="105" y="144"/>
                        <a:pt x="106" y="145"/>
                        <a:pt x="107" y="144"/>
                      </a:cubicBezTo>
                      <a:cubicBezTo>
                        <a:pt x="109" y="143"/>
                        <a:pt x="109" y="143"/>
                        <a:pt x="110" y="141"/>
                      </a:cubicBezTo>
                      <a:cubicBezTo>
                        <a:pt x="110" y="141"/>
                        <a:pt x="110" y="141"/>
                        <a:pt x="110" y="141"/>
                      </a:cubicBezTo>
                      <a:cubicBezTo>
                        <a:pt x="107" y="143"/>
                        <a:pt x="110" y="142"/>
                        <a:pt x="108" y="144"/>
                      </a:cubicBezTo>
                      <a:close/>
                      <a:moveTo>
                        <a:pt x="802" y="247"/>
                      </a:moveTo>
                      <a:cubicBezTo>
                        <a:pt x="799" y="242"/>
                        <a:pt x="799" y="242"/>
                        <a:pt x="799" y="242"/>
                      </a:cubicBezTo>
                      <a:cubicBezTo>
                        <a:pt x="798" y="242"/>
                        <a:pt x="801" y="247"/>
                        <a:pt x="801" y="246"/>
                      </a:cubicBezTo>
                      <a:cubicBezTo>
                        <a:pt x="801" y="247"/>
                        <a:pt x="801" y="247"/>
                        <a:pt x="801" y="247"/>
                      </a:cubicBezTo>
                      <a:cubicBezTo>
                        <a:pt x="800" y="244"/>
                        <a:pt x="802" y="246"/>
                        <a:pt x="802" y="247"/>
                      </a:cubicBezTo>
                      <a:close/>
                      <a:moveTo>
                        <a:pt x="596" y="44"/>
                      </a:moveTo>
                      <a:cubicBezTo>
                        <a:pt x="592" y="42"/>
                        <a:pt x="592" y="42"/>
                        <a:pt x="592" y="42"/>
                      </a:cubicBezTo>
                      <a:cubicBezTo>
                        <a:pt x="592" y="43"/>
                        <a:pt x="593" y="43"/>
                        <a:pt x="594" y="44"/>
                      </a:cubicBezTo>
                      <a:cubicBezTo>
                        <a:pt x="591" y="43"/>
                        <a:pt x="597" y="45"/>
                        <a:pt x="596" y="44"/>
                      </a:cubicBezTo>
                      <a:close/>
                      <a:moveTo>
                        <a:pt x="493" y="9"/>
                      </a:moveTo>
                      <a:cubicBezTo>
                        <a:pt x="495" y="10"/>
                        <a:pt x="500" y="11"/>
                        <a:pt x="502" y="11"/>
                      </a:cubicBezTo>
                      <a:cubicBezTo>
                        <a:pt x="500" y="10"/>
                        <a:pt x="492" y="9"/>
                        <a:pt x="493" y="9"/>
                      </a:cubicBezTo>
                      <a:close/>
                      <a:moveTo>
                        <a:pt x="467" y="5"/>
                      </a:moveTo>
                      <a:cubicBezTo>
                        <a:pt x="469" y="5"/>
                        <a:pt x="477" y="7"/>
                        <a:pt x="475" y="6"/>
                      </a:cubicBezTo>
                      <a:cubicBezTo>
                        <a:pt x="473" y="6"/>
                        <a:pt x="466" y="4"/>
                        <a:pt x="466" y="5"/>
                      </a:cubicBezTo>
                      <a:cubicBezTo>
                        <a:pt x="467" y="6"/>
                        <a:pt x="469" y="7"/>
                        <a:pt x="470" y="6"/>
                      </a:cubicBezTo>
                      <a:cubicBezTo>
                        <a:pt x="469" y="6"/>
                        <a:pt x="468" y="6"/>
                        <a:pt x="467" y="5"/>
                      </a:cubicBezTo>
                      <a:close/>
                      <a:moveTo>
                        <a:pt x="411" y="0"/>
                      </a:moveTo>
                      <a:cubicBezTo>
                        <a:pt x="410" y="0"/>
                        <a:pt x="406" y="0"/>
                        <a:pt x="404" y="1"/>
                      </a:cubicBezTo>
                      <a:cubicBezTo>
                        <a:pt x="407" y="1"/>
                        <a:pt x="411" y="1"/>
                        <a:pt x="414" y="1"/>
                      </a:cubicBezTo>
                      <a:cubicBezTo>
                        <a:pt x="413" y="1"/>
                        <a:pt x="411" y="1"/>
                        <a:pt x="412" y="1"/>
                      </a:cubicBezTo>
                      <a:cubicBezTo>
                        <a:pt x="413" y="1"/>
                        <a:pt x="417" y="0"/>
                        <a:pt x="415" y="0"/>
                      </a:cubicBezTo>
                      <a:cubicBezTo>
                        <a:pt x="415" y="1"/>
                        <a:pt x="413" y="0"/>
                        <a:pt x="411" y="0"/>
                      </a:cubicBezTo>
                      <a:close/>
                      <a:moveTo>
                        <a:pt x="394" y="50"/>
                      </a:moveTo>
                      <a:cubicBezTo>
                        <a:pt x="394" y="49"/>
                        <a:pt x="401" y="50"/>
                        <a:pt x="399" y="50"/>
                      </a:cubicBezTo>
                      <a:cubicBezTo>
                        <a:pt x="399" y="49"/>
                        <a:pt x="391" y="49"/>
                        <a:pt x="394" y="50"/>
                      </a:cubicBezTo>
                      <a:close/>
                      <a:moveTo>
                        <a:pt x="388" y="50"/>
                      </a:moveTo>
                      <a:cubicBezTo>
                        <a:pt x="389" y="50"/>
                        <a:pt x="391" y="51"/>
                        <a:pt x="393" y="50"/>
                      </a:cubicBezTo>
                      <a:cubicBezTo>
                        <a:pt x="384" y="50"/>
                        <a:pt x="379" y="50"/>
                        <a:pt x="376" y="50"/>
                      </a:cubicBezTo>
                      <a:cubicBezTo>
                        <a:pt x="379" y="50"/>
                        <a:pt x="373" y="51"/>
                        <a:pt x="376" y="51"/>
                      </a:cubicBezTo>
                      <a:cubicBezTo>
                        <a:pt x="378" y="50"/>
                        <a:pt x="383" y="51"/>
                        <a:pt x="382" y="50"/>
                      </a:cubicBezTo>
                      <a:cubicBezTo>
                        <a:pt x="383" y="50"/>
                        <a:pt x="386" y="50"/>
                        <a:pt x="388" y="50"/>
                      </a:cubicBezTo>
                      <a:close/>
                      <a:moveTo>
                        <a:pt x="350" y="7"/>
                      </a:moveTo>
                      <a:cubicBezTo>
                        <a:pt x="351" y="6"/>
                        <a:pt x="358" y="6"/>
                        <a:pt x="359" y="6"/>
                      </a:cubicBezTo>
                      <a:cubicBezTo>
                        <a:pt x="355" y="6"/>
                        <a:pt x="351" y="7"/>
                        <a:pt x="349" y="7"/>
                      </a:cubicBezTo>
                      <a:cubicBezTo>
                        <a:pt x="350" y="7"/>
                        <a:pt x="350" y="7"/>
                        <a:pt x="350" y="7"/>
                      </a:cubicBezTo>
                      <a:cubicBezTo>
                        <a:pt x="350" y="7"/>
                        <a:pt x="349" y="7"/>
                        <a:pt x="350" y="7"/>
                      </a:cubicBezTo>
                      <a:close/>
                      <a:moveTo>
                        <a:pt x="350" y="8"/>
                      </a:moveTo>
                      <a:cubicBezTo>
                        <a:pt x="350" y="8"/>
                        <a:pt x="350" y="8"/>
                        <a:pt x="351" y="7"/>
                      </a:cubicBezTo>
                      <a:cubicBezTo>
                        <a:pt x="348" y="8"/>
                        <a:pt x="348" y="7"/>
                        <a:pt x="347" y="7"/>
                      </a:cubicBezTo>
                      <a:cubicBezTo>
                        <a:pt x="346" y="8"/>
                        <a:pt x="345" y="8"/>
                        <a:pt x="343" y="8"/>
                      </a:cubicBezTo>
                      <a:cubicBezTo>
                        <a:pt x="342" y="8"/>
                        <a:pt x="336" y="8"/>
                        <a:pt x="335" y="9"/>
                      </a:cubicBezTo>
                      <a:cubicBezTo>
                        <a:pt x="336" y="9"/>
                        <a:pt x="337" y="9"/>
                        <a:pt x="337" y="9"/>
                      </a:cubicBezTo>
                      <a:cubicBezTo>
                        <a:pt x="334" y="10"/>
                        <a:pt x="330" y="9"/>
                        <a:pt x="327" y="11"/>
                      </a:cubicBezTo>
                      <a:cubicBezTo>
                        <a:pt x="331" y="11"/>
                        <a:pt x="333" y="10"/>
                        <a:pt x="336" y="10"/>
                      </a:cubicBezTo>
                      <a:cubicBezTo>
                        <a:pt x="336" y="9"/>
                        <a:pt x="337" y="9"/>
                        <a:pt x="339" y="9"/>
                      </a:cubicBezTo>
                      <a:cubicBezTo>
                        <a:pt x="339" y="9"/>
                        <a:pt x="336" y="9"/>
                        <a:pt x="337" y="10"/>
                      </a:cubicBezTo>
                      <a:cubicBezTo>
                        <a:pt x="342" y="9"/>
                        <a:pt x="350" y="9"/>
                        <a:pt x="351" y="8"/>
                      </a:cubicBezTo>
                      <a:cubicBezTo>
                        <a:pt x="350" y="8"/>
                        <a:pt x="350" y="8"/>
                        <a:pt x="350" y="8"/>
                      </a:cubicBezTo>
                      <a:close/>
                      <a:moveTo>
                        <a:pt x="314" y="14"/>
                      </a:moveTo>
                      <a:cubicBezTo>
                        <a:pt x="315" y="14"/>
                        <a:pt x="322" y="13"/>
                        <a:pt x="320" y="13"/>
                      </a:cubicBezTo>
                      <a:cubicBezTo>
                        <a:pt x="317" y="14"/>
                        <a:pt x="316" y="13"/>
                        <a:pt x="314" y="14"/>
                      </a:cubicBezTo>
                      <a:close/>
                      <a:moveTo>
                        <a:pt x="241" y="77"/>
                      </a:moveTo>
                      <a:cubicBezTo>
                        <a:pt x="240" y="77"/>
                        <a:pt x="241" y="75"/>
                        <a:pt x="240" y="76"/>
                      </a:cubicBezTo>
                      <a:cubicBezTo>
                        <a:pt x="240" y="76"/>
                        <a:pt x="238" y="77"/>
                        <a:pt x="238" y="77"/>
                      </a:cubicBezTo>
                      <a:cubicBezTo>
                        <a:pt x="238" y="77"/>
                        <a:pt x="238" y="77"/>
                        <a:pt x="237" y="77"/>
                      </a:cubicBezTo>
                      <a:cubicBezTo>
                        <a:pt x="237" y="78"/>
                        <a:pt x="238" y="77"/>
                        <a:pt x="238" y="77"/>
                      </a:cubicBezTo>
                      <a:cubicBezTo>
                        <a:pt x="236" y="79"/>
                        <a:pt x="236" y="78"/>
                        <a:pt x="235" y="79"/>
                      </a:cubicBezTo>
                      <a:cubicBezTo>
                        <a:pt x="236" y="79"/>
                        <a:pt x="240" y="77"/>
                        <a:pt x="241" y="77"/>
                      </a:cubicBezTo>
                      <a:close/>
                      <a:moveTo>
                        <a:pt x="232" y="80"/>
                      </a:moveTo>
                      <a:cubicBezTo>
                        <a:pt x="232" y="81"/>
                        <a:pt x="233" y="81"/>
                        <a:pt x="228" y="83"/>
                      </a:cubicBezTo>
                      <a:cubicBezTo>
                        <a:pt x="231" y="83"/>
                        <a:pt x="236" y="79"/>
                        <a:pt x="241" y="77"/>
                      </a:cubicBezTo>
                      <a:cubicBezTo>
                        <a:pt x="238" y="78"/>
                        <a:pt x="235" y="79"/>
                        <a:pt x="232" y="80"/>
                      </a:cubicBezTo>
                      <a:close/>
                      <a:moveTo>
                        <a:pt x="222" y="84"/>
                      </a:moveTo>
                      <a:cubicBezTo>
                        <a:pt x="220" y="86"/>
                        <a:pt x="220" y="87"/>
                        <a:pt x="223" y="86"/>
                      </a:cubicBezTo>
                      <a:cubicBezTo>
                        <a:pt x="221" y="87"/>
                        <a:pt x="219" y="89"/>
                        <a:pt x="217" y="89"/>
                      </a:cubicBezTo>
                      <a:cubicBezTo>
                        <a:pt x="217" y="88"/>
                        <a:pt x="219" y="88"/>
                        <a:pt x="219" y="87"/>
                      </a:cubicBezTo>
                      <a:cubicBezTo>
                        <a:pt x="217" y="88"/>
                        <a:pt x="213" y="90"/>
                        <a:pt x="213" y="91"/>
                      </a:cubicBezTo>
                      <a:cubicBezTo>
                        <a:pt x="218" y="88"/>
                        <a:pt x="214" y="91"/>
                        <a:pt x="215" y="91"/>
                      </a:cubicBezTo>
                      <a:cubicBezTo>
                        <a:pt x="219" y="89"/>
                        <a:pt x="219" y="89"/>
                        <a:pt x="219" y="89"/>
                      </a:cubicBezTo>
                      <a:cubicBezTo>
                        <a:pt x="219" y="88"/>
                        <a:pt x="224" y="86"/>
                        <a:pt x="226" y="84"/>
                      </a:cubicBezTo>
                      <a:cubicBezTo>
                        <a:pt x="222" y="86"/>
                        <a:pt x="223" y="85"/>
                        <a:pt x="222" y="84"/>
                      </a:cubicBezTo>
                      <a:close/>
                      <a:moveTo>
                        <a:pt x="214" y="101"/>
                      </a:moveTo>
                      <a:cubicBezTo>
                        <a:pt x="214" y="103"/>
                        <a:pt x="210" y="104"/>
                        <a:pt x="207" y="106"/>
                      </a:cubicBezTo>
                      <a:cubicBezTo>
                        <a:pt x="211" y="104"/>
                        <a:pt x="216" y="101"/>
                        <a:pt x="220" y="99"/>
                      </a:cubicBezTo>
                      <a:cubicBezTo>
                        <a:pt x="219" y="99"/>
                        <a:pt x="215" y="102"/>
                        <a:pt x="215" y="101"/>
                      </a:cubicBezTo>
                      <a:cubicBezTo>
                        <a:pt x="219" y="99"/>
                        <a:pt x="223" y="98"/>
                        <a:pt x="226" y="95"/>
                      </a:cubicBezTo>
                      <a:cubicBezTo>
                        <a:pt x="223" y="97"/>
                        <a:pt x="219" y="98"/>
                        <a:pt x="214" y="101"/>
                      </a:cubicBezTo>
                      <a:close/>
                      <a:moveTo>
                        <a:pt x="211" y="86"/>
                      </a:moveTo>
                      <a:cubicBezTo>
                        <a:pt x="213" y="83"/>
                        <a:pt x="216" y="83"/>
                        <a:pt x="217" y="81"/>
                      </a:cubicBezTo>
                      <a:cubicBezTo>
                        <a:pt x="214" y="83"/>
                        <a:pt x="214" y="82"/>
                        <a:pt x="210" y="84"/>
                      </a:cubicBezTo>
                      <a:cubicBezTo>
                        <a:pt x="210" y="85"/>
                        <a:pt x="208" y="86"/>
                        <a:pt x="211" y="86"/>
                      </a:cubicBezTo>
                      <a:close/>
                      <a:moveTo>
                        <a:pt x="210" y="82"/>
                      </a:moveTo>
                      <a:cubicBezTo>
                        <a:pt x="211" y="82"/>
                        <a:pt x="207" y="83"/>
                        <a:pt x="208" y="84"/>
                      </a:cubicBezTo>
                      <a:cubicBezTo>
                        <a:pt x="211" y="83"/>
                        <a:pt x="211" y="82"/>
                        <a:pt x="213" y="80"/>
                      </a:cubicBezTo>
                      <a:cubicBezTo>
                        <a:pt x="214" y="80"/>
                        <a:pt x="214" y="81"/>
                        <a:pt x="215" y="80"/>
                      </a:cubicBezTo>
                      <a:cubicBezTo>
                        <a:pt x="216" y="79"/>
                        <a:pt x="212" y="81"/>
                        <a:pt x="210" y="82"/>
                      </a:cubicBezTo>
                      <a:close/>
                      <a:moveTo>
                        <a:pt x="203" y="100"/>
                      </a:moveTo>
                      <a:cubicBezTo>
                        <a:pt x="201" y="100"/>
                        <a:pt x="199" y="102"/>
                        <a:pt x="199" y="102"/>
                      </a:cubicBezTo>
                      <a:cubicBezTo>
                        <a:pt x="201" y="100"/>
                        <a:pt x="205" y="97"/>
                        <a:pt x="207" y="96"/>
                      </a:cubicBezTo>
                      <a:cubicBezTo>
                        <a:pt x="207" y="96"/>
                        <a:pt x="213" y="92"/>
                        <a:pt x="212" y="92"/>
                      </a:cubicBezTo>
                      <a:cubicBezTo>
                        <a:pt x="211" y="93"/>
                        <a:pt x="207" y="95"/>
                        <a:pt x="207" y="96"/>
                      </a:cubicBezTo>
                      <a:cubicBezTo>
                        <a:pt x="204" y="97"/>
                        <a:pt x="201" y="100"/>
                        <a:pt x="197" y="101"/>
                      </a:cubicBezTo>
                      <a:cubicBezTo>
                        <a:pt x="197" y="102"/>
                        <a:pt x="198" y="101"/>
                        <a:pt x="196" y="103"/>
                      </a:cubicBezTo>
                      <a:cubicBezTo>
                        <a:pt x="192" y="104"/>
                        <a:pt x="183" y="110"/>
                        <a:pt x="180" y="114"/>
                      </a:cubicBezTo>
                      <a:cubicBezTo>
                        <a:pt x="175" y="115"/>
                        <a:pt x="167" y="123"/>
                        <a:pt x="160" y="128"/>
                      </a:cubicBezTo>
                      <a:cubicBezTo>
                        <a:pt x="161" y="128"/>
                        <a:pt x="163" y="127"/>
                        <a:pt x="161" y="129"/>
                      </a:cubicBezTo>
                      <a:cubicBezTo>
                        <a:pt x="164" y="127"/>
                        <a:pt x="163" y="126"/>
                        <a:pt x="165" y="125"/>
                      </a:cubicBezTo>
                      <a:cubicBezTo>
                        <a:pt x="166" y="125"/>
                        <a:pt x="167" y="124"/>
                        <a:pt x="165" y="127"/>
                      </a:cubicBezTo>
                      <a:cubicBezTo>
                        <a:pt x="167" y="125"/>
                        <a:pt x="166" y="126"/>
                        <a:pt x="168" y="125"/>
                      </a:cubicBezTo>
                      <a:cubicBezTo>
                        <a:pt x="168" y="124"/>
                        <a:pt x="169" y="122"/>
                        <a:pt x="167" y="123"/>
                      </a:cubicBezTo>
                      <a:cubicBezTo>
                        <a:pt x="172" y="119"/>
                        <a:pt x="174" y="119"/>
                        <a:pt x="177" y="116"/>
                      </a:cubicBezTo>
                      <a:cubicBezTo>
                        <a:pt x="176" y="117"/>
                        <a:pt x="178" y="116"/>
                        <a:pt x="179" y="115"/>
                      </a:cubicBezTo>
                      <a:cubicBezTo>
                        <a:pt x="179" y="115"/>
                        <a:pt x="178" y="115"/>
                        <a:pt x="179" y="114"/>
                      </a:cubicBezTo>
                      <a:cubicBezTo>
                        <a:pt x="183" y="113"/>
                        <a:pt x="189" y="107"/>
                        <a:pt x="193" y="105"/>
                      </a:cubicBezTo>
                      <a:cubicBezTo>
                        <a:pt x="193" y="105"/>
                        <a:pt x="192" y="105"/>
                        <a:pt x="194" y="104"/>
                      </a:cubicBezTo>
                      <a:cubicBezTo>
                        <a:pt x="193" y="106"/>
                        <a:pt x="196" y="103"/>
                        <a:pt x="198" y="102"/>
                      </a:cubicBezTo>
                      <a:cubicBezTo>
                        <a:pt x="198" y="103"/>
                        <a:pt x="189" y="108"/>
                        <a:pt x="194" y="106"/>
                      </a:cubicBezTo>
                      <a:cubicBezTo>
                        <a:pt x="192" y="107"/>
                        <a:pt x="190" y="108"/>
                        <a:pt x="190" y="108"/>
                      </a:cubicBezTo>
                      <a:cubicBezTo>
                        <a:pt x="194" y="106"/>
                        <a:pt x="190" y="109"/>
                        <a:pt x="189" y="110"/>
                      </a:cubicBezTo>
                      <a:cubicBezTo>
                        <a:pt x="194" y="107"/>
                        <a:pt x="196" y="106"/>
                        <a:pt x="200" y="103"/>
                      </a:cubicBezTo>
                      <a:cubicBezTo>
                        <a:pt x="201" y="103"/>
                        <a:pt x="200" y="103"/>
                        <a:pt x="201" y="102"/>
                      </a:cubicBezTo>
                      <a:cubicBezTo>
                        <a:pt x="202" y="102"/>
                        <a:pt x="205" y="100"/>
                        <a:pt x="205" y="99"/>
                      </a:cubicBezTo>
                      <a:cubicBezTo>
                        <a:pt x="207" y="98"/>
                        <a:pt x="210" y="96"/>
                        <a:pt x="210" y="97"/>
                      </a:cubicBezTo>
                      <a:cubicBezTo>
                        <a:pt x="212" y="96"/>
                        <a:pt x="213" y="96"/>
                        <a:pt x="213" y="95"/>
                      </a:cubicBezTo>
                      <a:cubicBezTo>
                        <a:pt x="211" y="96"/>
                        <a:pt x="215" y="94"/>
                        <a:pt x="214" y="94"/>
                      </a:cubicBezTo>
                      <a:cubicBezTo>
                        <a:pt x="213" y="95"/>
                        <a:pt x="213" y="94"/>
                        <a:pt x="211" y="95"/>
                      </a:cubicBezTo>
                      <a:cubicBezTo>
                        <a:pt x="211" y="96"/>
                        <a:pt x="207" y="98"/>
                        <a:pt x="205" y="99"/>
                      </a:cubicBezTo>
                      <a:cubicBezTo>
                        <a:pt x="205" y="99"/>
                        <a:pt x="202" y="101"/>
                        <a:pt x="202" y="101"/>
                      </a:cubicBezTo>
                      <a:cubicBezTo>
                        <a:pt x="200" y="101"/>
                        <a:pt x="205" y="99"/>
                        <a:pt x="203" y="100"/>
                      </a:cubicBezTo>
                      <a:close/>
                      <a:moveTo>
                        <a:pt x="201" y="82"/>
                      </a:moveTo>
                      <a:cubicBezTo>
                        <a:pt x="203" y="81"/>
                        <a:pt x="203" y="82"/>
                        <a:pt x="205" y="81"/>
                      </a:cubicBezTo>
                      <a:cubicBezTo>
                        <a:pt x="205" y="80"/>
                        <a:pt x="206" y="80"/>
                        <a:pt x="205" y="79"/>
                      </a:cubicBezTo>
                      <a:cubicBezTo>
                        <a:pt x="203" y="80"/>
                        <a:pt x="202" y="81"/>
                        <a:pt x="201" y="82"/>
                      </a:cubicBezTo>
                      <a:close/>
                      <a:moveTo>
                        <a:pt x="192" y="82"/>
                      </a:moveTo>
                      <a:cubicBezTo>
                        <a:pt x="192" y="81"/>
                        <a:pt x="194" y="80"/>
                        <a:pt x="194" y="80"/>
                      </a:cubicBezTo>
                      <a:cubicBezTo>
                        <a:pt x="192" y="80"/>
                        <a:pt x="187" y="84"/>
                        <a:pt x="190" y="83"/>
                      </a:cubicBezTo>
                      <a:cubicBezTo>
                        <a:pt x="192" y="81"/>
                        <a:pt x="191" y="83"/>
                        <a:pt x="191" y="83"/>
                      </a:cubicBezTo>
                      <a:cubicBezTo>
                        <a:pt x="192" y="83"/>
                        <a:pt x="194" y="82"/>
                        <a:pt x="195" y="81"/>
                      </a:cubicBezTo>
                      <a:cubicBezTo>
                        <a:pt x="195" y="81"/>
                        <a:pt x="195" y="82"/>
                        <a:pt x="195" y="82"/>
                      </a:cubicBezTo>
                      <a:cubicBezTo>
                        <a:pt x="197" y="81"/>
                        <a:pt x="197" y="81"/>
                        <a:pt x="197" y="81"/>
                      </a:cubicBezTo>
                      <a:cubicBezTo>
                        <a:pt x="197" y="80"/>
                        <a:pt x="197" y="80"/>
                        <a:pt x="197" y="80"/>
                      </a:cubicBezTo>
                      <a:cubicBezTo>
                        <a:pt x="194" y="82"/>
                        <a:pt x="193" y="81"/>
                        <a:pt x="192" y="82"/>
                      </a:cubicBezTo>
                      <a:close/>
                      <a:moveTo>
                        <a:pt x="196" y="84"/>
                      </a:moveTo>
                      <a:cubicBezTo>
                        <a:pt x="193" y="86"/>
                        <a:pt x="192" y="85"/>
                        <a:pt x="192" y="85"/>
                      </a:cubicBezTo>
                      <a:cubicBezTo>
                        <a:pt x="192" y="86"/>
                        <a:pt x="191" y="86"/>
                        <a:pt x="191" y="87"/>
                      </a:cubicBezTo>
                      <a:cubicBezTo>
                        <a:pt x="193" y="86"/>
                        <a:pt x="192" y="87"/>
                        <a:pt x="194" y="87"/>
                      </a:cubicBezTo>
                      <a:cubicBezTo>
                        <a:pt x="196" y="86"/>
                        <a:pt x="195" y="86"/>
                        <a:pt x="197" y="85"/>
                      </a:cubicBezTo>
                      <a:cubicBezTo>
                        <a:pt x="198" y="84"/>
                        <a:pt x="195" y="86"/>
                        <a:pt x="195" y="85"/>
                      </a:cubicBezTo>
                      <a:cubicBezTo>
                        <a:pt x="195" y="85"/>
                        <a:pt x="198" y="82"/>
                        <a:pt x="196" y="83"/>
                      </a:cubicBezTo>
                      <a:cubicBezTo>
                        <a:pt x="196" y="83"/>
                        <a:pt x="196" y="83"/>
                        <a:pt x="196" y="84"/>
                      </a:cubicBezTo>
                      <a:close/>
                      <a:moveTo>
                        <a:pt x="187" y="104"/>
                      </a:moveTo>
                      <a:cubicBezTo>
                        <a:pt x="188" y="103"/>
                        <a:pt x="188" y="105"/>
                        <a:pt x="192" y="103"/>
                      </a:cubicBezTo>
                      <a:cubicBezTo>
                        <a:pt x="192" y="102"/>
                        <a:pt x="190" y="103"/>
                        <a:pt x="190" y="103"/>
                      </a:cubicBezTo>
                      <a:cubicBezTo>
                        <a:pt x="192" y="102"/>
                        <a:pt x="193" y="101"/>
                        <a:pt x="194" y="99"/>
                      </a:cubicBezTo>
                      <a:cubicBezTo>
                        <a:pt x="195" y="100"/>
                        <a:pt x="195" y="100"/>
                        <a:pt x="195" y="100"/>
                      </a:cubicBezTo>
                      <a:cubicBezTo>
                        <a:pt x="197" y="98"/>
                        <a:pt x="198" y="98"/>
                        <a:pt x="201" y="96"/>
                      </a:cubicBezTo>
                      <a:cubicBezTo>
                        <a:pt x="200" y="96"/>
                        <a:pt x="201" y="94"/>
                        <a:pt x="200" y="95"/>
                      </a:cubicBezTo>
                      <a:cubicBezTo>
                        <a:pt x="196" y="97"/>
                        <a:pt x="191" y="101"/>
                        <a:pt x="189" y="102"/>
                      </a:cubicBezTo>
                      <a:cubicBezTo>
                        <a:pt x="188" y="103"/>
                        <a:pt x="191" y="102"/>
                        <a:pt x="188" y="103"/>
                      </a:cubicBezTo>
                      <a:cubicBezTo>
                        <a:pt x="188" y="103"/>
                        <a:pt x="187" y="104"/>
                        <a:pt x="187" y="104"/>
                      </a:cubicBezTo>
                      <a:close/>
                      <a:moveTo>
                        <a:pt x="198" y="107"/>
                      </a:moveTo>
                      <a:cubicBezTo>
                        <a:pt x="200" y="106"/>
                        <a:pt x="201" y="105"/>
                        <a:pt x="202" y="105"/>
                      </a:cubicBezTo>
                      <a:cubicBezTo>
                        <a:pt x="201" y="105"/>
                        <a:pt x="199" y="106"/>
                        <a:pt x="198" y="106"/>
                      </a:cubicBezTo>
                      <a:cubicBezTo>
                        <a:pt x="200" y="105"/>
                        <a:pt x="200" y="104"/>
                        <a:pt x="202" y="103"/>
                      </a:cubicBezTo>
                      <a:cubicBezTo>
                        <a:pt x="201" y="104"/>
                        <a:pt x="203" y="102"/>
                        <a:pt x="205" y="102"/>
                      </a:cubicBezTo>
                      <a:cubicBezTo>
                        <a:pt x="204" y="101"/>
                        <a:pt x="200" y="104"/>
                        <a:pt x="197" y="105"/>
                      </a:cubicBezTo>
                      <a:cubicBezTo>
                        <a:pt x="199" y="105"/>
                        <a:pt x="196" y="108"/>
                        <a:pt x="198" y="107"/>
                      </a:cubicBezTo>
                      <a:close/>
                      <a:moveTo>
                        <a:pt x="186" y="99"/>
                      </a:moveTo>
                      <a:cubicBezTo>
                        <a:pt x="183" y="101"/>
                        <a:pt x="173" y="108"/>
                        <a:pt x="182" y="103"/>
                      </a:cubicBezTo>
                      <a:cubicBezTo>
                        <a:pt x="183" y="101"/>
                        <a:pt x="187" y="99"/>
                        <a:pt x="183" y="102"/>
                      </a:cubicBezTo>
                      <a:cubicBezTo>
                        <a:pt x="186" y="100"/>
                        <a:pt x="187" y="99"/>
                        <a:pt x="188" y="98"/>
                      </a:cubicBezTo>
                      <a:cubicBezTo>
                        <a:pt x="187" y="99"/>
                        <a:pt x="187" y="98"/>
                        <a:pt x="186" y="99"/>
                      </a:cubicBezTo>
                      <a:close/>
                      <a:moveTo>
                        <a:pt x="169" y="89"/>
                      </a:moveTo>
                      <a:cubicBezTo>
                        <a:pt x="171" y="89"/>
                        <a:pt x="178" y="83"/>
                        <a:pt x="174" y="85"/>
                      </a:cubicBezTo>
                      <a:cubicBezTo>
                        <a:pt x="174" y="86"/>
                        <a:pt x="171" y="88"/>
                        <a:pt x="169" y="89"/>
                      </a:cubicBezTo>
                      <a:close/>
                      <a:moveTo>
                        <a:pt x="182" y="123"/>
                      </a:moveTo>
                      <a:cubicBezTo>
                        <a:pt x="187" y="120"/>
                        <a:pt x="189" y="118"/>
                        <a:pt x="195" y="114"/>
                      </a:cubicBezTo>
                      <a:cubicBezTo>
                        <a:pt x="194" y="115"/>
                        <a:pt x="195" y="113"/>
                        <a:pt x="194" y="114"/>
                      </a:cubicBezTo>
                      <a:cubicBezTo>
                        <a:pt x="194" y="114"/>
                        <a:pt x="191" y="117"/>
                        <a:pt x="189" y="118"/>
                      </a:cubicBezTo>
                      <a:cubicBezTo>
                        <a:pt x="190" y="117"/>
                        <a:pt x="190" y="117"/>
                        <a:pt x="190" y="116"/>
                      </a:cubicBezTo>
                      <a:cubicBezTo>
                        <a:pt x="188" y="118"/>
                        <a:pt x="186" y="120"/>
                        <a:pt x="183" y="121"/>
                      </a:cubicBezTo>
                      <a:cubicBezTo>
                        <a:pt x="184" y="121"/>
                        <a:pt x="184" y="120"/>
                        <a:pt x="183" y="121"/>
                      </a:cubicBezTo>
                      <a:cubicBezTo>
                        <a:pt x="183" y="121"/>
                        <a:pt x="182" y="123"/>
                        <a:pt x="182" y="123"/>
                      </a:cubicBezTo>
                      <a:close/>
                      <a:moveTo>
                        <a:pt x="178" y="110"/>
                      </a:moveTo>
                      <a:cubicBezTo>
                        <a:pt x="180" y="109"/>
                        <a:pt x="180" y="109"/>
                        <a:pt x="180" y="109"/>
                      </a:cubicBezTo>
                      <a:cubicBezTo>
                        <a:pt x="178" y="111"/>
                        <a:pt x="182" y="109"/>
                        <a:pt x="182" y="108"/>
                      </a:cubicBezTo>
                      <a:cubicBezTo>
                        <a:pt x="181" y="108"/>
                        <a:pt x="179" y="109"/>
                        <a:pt x="178" y="110"/>
                      </a:cubicBezTo>
                      <a:close/>
                      <a:moveTo>
                        <a:pt x="178" y="117"/>
                      </a:moveTo>
                      <a:cubicBezTo>
                        <a:pt x="177" y="118"/>
                        <a:pt x="176" y="118"/>
                        <a:pt x="175" y="120"/>
                      </a:cubicBezTo>
                      <a:cubicBezTo>
                        <a:pt x="176" y="119"/>
                        <a:pt x="176" y="119"/>
                        <a:pt x="177" y="119"/>
                      </a:cubicBezTo>
                      <a:cubicBezTo>
                        <a:pt x="178" y="118"/>
                        <a:pt x="182" y="116"/>
                        <a:pt x="181" y="116"/>
                      </a:cubicBezTo>
                      <a:cubicBezTo>
                        <a:pt x="177" y="119"/>
                        <a:pt x="181" y="114"/>
                        <a:pt x="178" y="117"/>
                      </a:cubicBezTo>
                      <a:close/>
                      <a:moveTo>
                        <a:pt x="164" y="122"/>
                      </a:moveTo>
                      <a:cubicBezTo>
                        <a:pt x="169" y="117"/>
                        <a:pt x="172" y="117"/>
                        <a:pt x="177" y="112"/>
                      </a:cubicBezTo>
                      <a:cubicBezTo>
                        <a:pt x="174" y="114"/>
                        <a:pt x="176" y="112"/>
                        <a:pt x="174" y="113"/>
                      </a:cubicBezTo>
                      <a:cubicBezTo>
                        <a:pt x="171" y="116"/>
                        <a:pt x="165" y="119"/>
                        <a:pt x="164" y="122"/>
                      </a:cubicBezTo>
                      <a:close/>
                      <a:moveTo>
                        <a:pt x="159" y="111"/>
                      </a:moveTo>
                      <a:cubicBezTo>
                        <a:pt x="160" y="110"/>
                        <a:pt x="164" y="108"/>
                        <a:pt x="164" y="107"/>
                      </a:cubicBezTo>
                      <a:cubicBezTo>
                        <a:pt x="162" y="109"/>
                        <a:pt x="158" y="112"/>
                        <a:pt x="159" y="111"/>
                      </a:cubicBezTo>
                      <a:close/>
                      <a:moveTo>
                        <a:pt x="170" y="123"/>
                      </a:moveTo>
                      <a:cubicBezTo>
                        <a:pt x="172" y="122"/>
                        <a:pt x="175" y="118"/>
                        <a:pt x="172" y="121"/>
                      </a:cubicBezTo>
                      <a:cubicBezTo>
                        <a:pt x="172" y="121"/>
                        <a:pt x="173" y="120"/>
                        <a:pt x="173" y="121"/>
                      </a:cubicBezTo>
                      <a:cubicBezTo>
                        <a:pt x="172" y="121"/>
                        <a:pt x="168" y="124"/>
                        <a:pt x="170" y="123"/>
                      </a:cubicBezTo>
                      <a:close/>
                      <a:moveTo>
                        <a:pt x="125" y="113"/>
                      </a:moveTo>
                      <a:cubicBezTo>
                        <a:pt x="123" y="114"/>
                        <a:pt x="123" y="114"/>
                        <a:pt x="123" y="114"/>
                      </a:cubicBezTo>
                      <a:cubicBezTo>
                        <a:pt x="123" y="115"/>
                        <a:pt x="122" y="116"/>
                        <a:pt x="123" y="115"/>
                      </a:cubicBezTo>
                      <a:cubicBezTo>
                        <a:pt x="125" y="114"/>
                        <a:pt x="125" y="114"/>
                        <a:pt x="125" y="113"/>
                      </a:cubicBezTo>
                      <a:cubicBezTo>
                        <a:pt x="125" y="113"/>
                        <a:pt x="126" y="113"/>
                        <a:pt x="126" y="112"/>
                      </a:cubicBezTo>
                      <a:cubicBezTo>
                        <a:pt x="125" y="113"/>
                        <a:pt x="125" y="113"/>
                        <a:pt x="125" y="113"/>
                      </a:cubicBezTo>
                      <a:close/>
                      <a:moveTo>
                        <a:pt x="107" y="138"/>
                      </a:moveTo>
                      <a:cubicBezTo>
                        <a:pt x="106" y="138"/>
                        <a:pt x="106" y="138"/>
                        <a:pt x="105" y="139"/>
                      </a:cubicBezTo>
                      <a:cubicBezTo>
                        <a:pt x="105" y="138"/>
                        <a:pt x="107" y="136"/>
                        <a:pt x="107" y="136"/>
                      </a:cubicBezTo>
                      <a:cubicBezTo>
                        <a:pt x="105" y="138"/>
                        <a:pt x="104" y="139"/>
                        <a:pt x="102" y="141"/>
                      </a:cubicBezTo>
                      <a:cubicBezTo>
                        <a:pt x="104" y="141"/>
                        <a:pt x="106" y="140"/>
                        <a:pt x="108" y="139"/>
                      </a:cubicBezTo>
                      <a:cubicBezTo>
                        <a:pt x="104" y="141"/>
                        <a:pt x="110" y="134"/>
                        <a:pt x="107" y="137"/>
                      </a:cubicBezTo>
                      <a:cubicBezTo>
                        <a:pt x="107" y="137"/>
                        <a:pt x="107" y="137"/>
                        <a:pt x="107" y="138"/>
                      </a:cubicBezTo>
                      <a:close/>
                      <a:moveTo>
                        <a:pt x="128" y="160"/>
                      </a:moveTo>
                      <a:cubicBezTo>
                        <a:pt x="127" y="161"/>
                        <a:pt x="126" y="161"/>
                        <a:pt x="126" y="161"/>
                      </a:cubicBezTo>
                      <a:cubicBezTo>
                        <a:pt x="125" y="163"/>
                        <a:pt x="128" y="160"/>
                        <a:pt x="128" y="162"/>
                      </a:cubicBezTo>
                      <a:cubicBezTo>
                        <a:pt x="127" y="163"/>
                        <a:pt x="126" y="164"/>
                        <a:pt x="125" y="164"/>
                      </a:cubicBezTo>
                      <a:cubicBezTo>
                        <a:pt x="125" y="165"/>
                        <a:pt x="128" y="162"/>
                        <a:pt x="129" y="162"/>
                      </a:cubicBezTo>
                      <a:cubicBezTo>
                        <a:pt x="128" y="162"/>
                        <a:pt x="127" y="163"/>
                        <a:pt x="127" y="163"/>
                      </a:cubicBezTo>
                      <a:cubicBezTo>
                        <a:pt x="131" y="161"/>
                        <a:pt x="128" y="162"/>
                        <a:pt x="131" y="159"/>
                      </a:cubicBezTo>
                      <a:cubicBezTo>
                        <a:pt x="130" y="159"/>
                        <a:pt x="127" y="162"/>
                        <a:pt x="128" y="160"/>
                      </a:cubicBezTo>
                      <a:close/>
                      <a:moveTo>
                        <a:pt x="95" y="148"/>
                      </a:moveTo>
                      <a:cubicBezTo>
                        <a:pt x="95" y="148"/>
                        <a:pt x="96" y="148"/>
                        <a:pt x="96" y="148"/>
                      </a:cubicBezTo>
                      <a:cubicBezTo>
                        <a:pt x="94" y="149"/>
                        <a:pt x="94" y="150"/>
                        <a:pt x="94" y="150"/>
                      </a:cubicBezTo>
                      <a:cubicBezTo>
                        <a:pt x="98" y="147"/>
                        <a:pt x="99" y="145"/>
                        <a:pt x="101" y="143"/>
                      </a:cubicBezTo>
                      <a:cubicBezTo>
                        <a:pt x="102" y="143"/>
                        <a:pt x="102" y="142"/>
                        <a:pt x="102" y="141"/>
                      </a:cubicBezTo>
                      <a:cubicBezTo>
                        <a:pt x="100" y="143"/>
                        <a:pt x="97" y="147"/>
                        <a:pt x="95" y="148"/>
                      </a:cubicBezTo>
                      <a:close/>
                      <a:moveTo>
                        <a:pt x="110" y="169"/>
                      </a:moveTo>
                      <a:cubicBezTo>
                        <a:pt x="110" y="169"/>
                        <a:pt x="111" y="169"/>
                        <a:pt x="111" y="169"/>
                      </a:cubicBezTo>
                      <a:cubicBezTo>
                        <a:pt x="110" y="170"/>
                        <a:pt x="109" y="171"/>
                        <a:pt x="109" y="171"/>
                      </a:cubicBezTo>
                      <a:cubicBezTo>
                        <a:pt x="112" y="168"/>
                        <a:pt x="113" y="166"/>
                        <a:pt x="114" y="165"/>
                      </a:cubicBezTo>
                      <a:cubicBezTo>
                        <a:pt x="114" y="165"/>
                        <a:pt x="114" y="165"/>
                        <a:pt x="114" y="165"/>
                      </a:cubicBezTo>
                      <a:cubicBezTo>
                        <a:pt x="112" y="167"/>
                        <a:pt x="111" y="169"/>
                        <a:pt x="110" y="169"/>
                      </a:cubicBezTo>
                      <a:close/>
                      <a:moveTo>
                        <a:pt x="91" y="154"/>
                      </a:moveTo>
                      <a:cubicBezTo>
                        <a:pt x="92" y="155"/>
                        <a:pt x="92" y="155"/>
                        <a:pt x="92" y="155"/>
                      </a:cubicBezTo>
                      <a:cubicBezTo>
                        <a:pt x="94" y="153"/>
                        <a:pt x="93" y="153"/>
                        <a:pt x="94" y="152"/>
                      </a:cubicBezTo>
                      <a:cubicBezTo>
                        <a:pt x="94" y="152"/>
                        <a:pt x="94" y="152"/>
                        <a:pt x="95" y="152"/>
                      </a:cubicBezTo>
                      <a:cubicBezTo>
                        <a:pt x="95" y="152"/>
                        <a:pt x="95" y="151"/>
                        <a:pt x="95" y="151"/>
                      </a:cubicBezTo>
                      <a:cubicBezTo>
                        <a:pt x="94" y="151"/>
                        <a:pt x="94" y="151"/>
                        <a:pt x="94" y="152"/>
                      </a:cubicBezTo>
                      <a:cubicBezTo>
                        <a:pt x="93" y="153"/>
                        <a:pt x="93" y="153"/>
                        <a:pt x="91" y="154"/>
                      </a:cubicBezTo>
                      <a:close/>
                      <a:moveTo>
                        <a:pt x="92" y="162"/>
                      </a:moveTo>
                      <a:cubicBezTo>
                        <a:pt x="94" y="162"/>
                        <a:pt x="97" y="157"/>
                        <a:pt x="99" y="155"/>
                      </a:cubicBezTo>
                      <a:cubicBezTo>
                        <a:pt x="96" y="158"/>
                        <a:pt x="95" y="159"/>
                        <a:pt x="92" y="162"/>
                      </a:cubicBezTo>
                      <a:close/>
                      <a:moveTo>
                        <a:pt x="88" y="161"/>
                      </a:moveTo>
                      <a:cubicBezTo>
                        <a:pt x="87" y="161"/>
                        <a:pt x="87" y="161"/>
                        <a:pt x="87" y="161"/>
                      </a:cubicBezTo>
                      <a:cubicBezTo>
                        <a:pt x="87" y="161"/>
                        <a:pt x="87" y="161"/>
                        <a:pt x="87" y="161"/>
                      </a:cubicBezTo>
                      <a:cubicBezTo>
                        <a:pt x="87" y="162"/>
                        <a:pt x="87" y="162"/>
                        <a:pt x="87" y="162"/>
                      </a:cubicBezTo>
                      <a:cubicBezTo>
                        <a:pt x="87" y="162"/>
                        <a:pt x="87" y="162"/>
                        <a:pt x="87" y="162"/>
                      </a:cubicBezTo>
                      <a:cubicBezTo>
                        <a:pt x="87" y="162"/>
                        <a:pt x="87" y="163"/>
                        <a:pt x="87" y="163"/>
                      </a:cubicBezTo>
                      <a:cubicBezTo>
                        <a:pt x="87" y="163"/>
                        <a:pt x="87" y="162"/>
                        <a:pt x="87" y="162"/>
                      </a:cubicBezTo>
                      <a:cubicBezTo>
                        <a:pt x="87" y="162"/>
                        <a:pt x="87" y="162"/>
                        <a:pt x="88" y="161"/>
                      </a:cubicBezTo>
                      <a:cubicBezTo>
                        <a:pt x="89" y="160"/>
                        <a:pt x="89" y="160"/>
                        <a:pt x="89" y="160"/>
                      </a:cubicBezTo>
                      <a:cubicBezTo>
                        <a:pt x="88" y="162"/>
                        <a:pt x="90" y="159"/>
                        <a:pt x="91" y="158"/>
                      </a:cubicBezTo>
                      <a:cubicBezTo>
                        <a:pt x="91" y="157"/>
                        <a:pt x="93" y="157"/>
                        <a:pt x="94" y="156"/>
                      </a:cubicBezTo>
                      <a:cubicBezTo>
                        <a:pt x="92" y="156"/>
                        <a:pt x="90" y="158"/>
                        <a:pt x="88" y="161"/>
                      </a:cubicBezTo>
                      <a:close/>
                      <a:moveTo>
                        <a:pt x="106" y="176"/>
                      </a:moveTo>
                      <a:cubicBezTo>
                        <a:pt x="106" y="177"/>
                        <a:pt x="105" y="177"/>
                        <a:pt x="105" y="178"/>
                      </a:cubicBezTo>
                      <a:cubicBezTo>
                        <a:pt x="104" y="178"/>
                        <a:pt x="104" y="178"/>
                        <a:pt x="104" y="178"/>
                      </a:cubicBezTo>
                      <a:cubicBezTo>
                        <a:pt x="104" y="179"/>
                        <a:pt x="103" y="179"/>
                        <a:pt x="103" y="180"/>
                      </a:cubicBezTo>
                      <a:cubicBezTo>
                        <a:pt x="104" y="179"/>
                        <a:pt x="104" y="180"/>
                        <a:pt x="104" y="179"/>
                      </a:cubicBezTo>
                      <a:cubicBezTo>
                        <a:pt x="105" y="179"/>
                        <a:pt x="105" y="180"/>
                        <a:pt x="106" y="179"/>
                      </a:cubicBezTo>
                      <a:cubicBezTo>
                        <a:pt x="105" y="179"/>
                        <a:pt x="105" y="179"/>
                        <a:pt x="105" y="179"/>
                      </a:cubicBezTo>
                      <a:cubicBezTo>
                        <a:pt x="105" y="178"/>
                        <a:pt x="105" y="179"/>
                        <a:pt x="106" y="178"/>
                      </a:cubicBezTo>
                      <a:cubicBezTo>
                        <a:pt x="105" y="179"/>
                        <a:pt x="108" y="175"/>
                        <a:pt x="108" y="175"/>
                      </a:cubicBezTo>
                      <a:cubicBezTo>
                        <a:pt x="108" y="175"/>
                        <a:pt x="108" y="175"/>
                        <a:pt x="109" y="175"/>
                      </a:cubicBezTo>
                      <a:cubicBezTo>
                        <a:pt x="108" y="175"/>
                        <a:pt x="107" y="175"/>
                        <a:pt x="106" y="176"/>
                      </a:cubicBezTo>
                      <a:close/>
                      <a:moveTo>
                        <a:pt x="109" y="180"/>
                      </a:moveTo>
                      <a:cubicBezTo>
                        <a:pt x="108" y="180"/>
                        <a:pt x="108" y="180"/>
                        <a:pt x="108" y="180"/>
                      </a:cubicBezTo>
                      <a:cubicBezTo>
                        <a:pt x="108" y="181"/>
                        <a:pt x="108" y="181"/>
                        <a:pt x="108" y="181"/>
                      </a:cubicBezTo>
                      <a:cubicBezTo>
                        <a:pt x="107" y="181"/>
                        <a:pt x="107" y="181"/>
                        <a:pt x="107" y="181"/>
                      </a:cubicBezTo>
                      <a:cubicBezTo>
                        <a:pt x="107" y="181"/>
                        <a:pt x="107" y="181"/>
                        <a:pt x="107" y="181"/>
                      </a:cubicBezTo>
                      <a:cubicBezTo>
                        <a:pt x="106" y="182"/>
                        <a:pt x="106" y="183"/>
                        <a:pt x="105" y="184"/>
                      </a:cubicBezTo>
                      <a:cubicBezTo>
                        <a:pt x="106" y="184"/>
                        <a:pt x="107" y="183"/>
                        <a:pt x="107" y="182"/>
                      </a:cubicBezTo>
                      <a:cubicBezTo>
                        <a:pt x="108" y="182"/>
                        <a:pt x="108" y="182"/>
                        <a:pt x="108" y="182"/>
                      </a:cubicBezTo>
                      <a:cubicBezTo>
                        <a:pt x="108" y="182"/>
                        <a:pt x="108" y="182"/>
                        <a:pt x="110" y="180"/>
                      </a:cubicBezTo>
                      <a:cubicBezTo>
                        <a:pt x="110" y="180"/>
                        <a:pt x="109" y="180"/>
                        <a:pt x="109" y="180"/>
                      </a:cubicBezTo>
                      <a:close/>
                      <a:moveTo>
                        <a:pt x="88" y="171"/>
                      </a:moveTo>
                      <a:cubicBezTo>
                        <a:pt x="89" y="170"/>
                        <a:pt x="88" y="170"/>
                        <a:pt x="88" y="170"/>
                      </a:cubicBezTo>
                      <a:cubicBezTo>
                        <a:pt x="89" y="171"/>
                        <a:pt x="90" y="169"/>
                        <a:pt x="90" y="169"/>
                      </a:cubicBezTo>
                      <a:cubicBezTo>
                        <a:pt x="90" y="169"/>
                        <a:pt x="90" y="168"/>
                        <a:pt x="89" y="169"/>
                      </a:cubicBezTo>
                      <a:cubicBezTo>
                        <a:pt x="89" y="169"/>
                        <a:pt x="88" y="170"/>
                        <a:pt x="88" y="171"/>
                      </a:cubicBezTo>
                      <a:close/>
                      <a:moveTo>
                        <a:pt x="98" y="180"/>
                      </a:moveTo>
                      <a:cubicBezTo>
                        <a:pt x="99" y="179"/>
                        <a:pt x="99" y="180"/>
                        <a:pt x="100" y="180"/>
                      </a:cubicBezTo>
                      <a:cubicBezTo>
                        <a:pt x="99" y="179"/>
                        <a:pt x="98" y="179"/>
                        <a:pt x="98" y="180"/>
                      </a:cubicBezTo>
                      <a:close/>
                      <a:moveTo>
                        <a:pt x="102" y="183"/>
                      </a:moveTo>
                      <a:cubicBezTo>
                        <a:pt x="102" y="182"/>
                        <a:pt x="101" y="182"/>
                        <a:pt x="102" y="182"/>
                      </a:cubicBezTo>
                      <a:cubicBezTo>
                        <a:pt x="102" y="182"/>
                        <a:pt x="102" y="183"/>
                        <a:pt x="102" y="182"/>
                      </a:cubicBezTo>
                      <a:cubicBezTo>
                        <a:pt x="102" y="182"/>
                        <a:pt x="101" y="182"/>
                        <a:pt x="101" y="182"/>
                      </a:cubicBezTo>
                      <a:cubicBezTo>
                        <a:pt x="102" y="182"/>
                        <a:pt x="101" y="183"/>
                        <a:pt x="102" y="183"/>
                      </a:cubicBezTo>
                      <a:close/>
                      <a:moveTo>
                        <a:pt x="102" y="191"/>
                      </a:moveTo>
                      <a:cubicBezTo>
                        <a:pt x="102" y="191"/>
                        <a:pt x="104" y="189"/>
                        <a:pt x="104" y="188"/>
                      </a:cubicBezTo>
                      <a:cubicBezTo>
                        <a:pt x="103" y="187"/>
                        <a:pt x="103" y="186"/>
                        <a:pt x="102" y="187"/>
                      </a:cubicBezTo>
                      <a:cubicBezTo>
                        <a:pt x="104" y="188"/>
                        <a:pt x="101" y="190"/>
                        <a:pt x="102" y="191"/>
                      </a:cubicBezTo>
                      <a:close/>
                      <a:moveTo>
                        <a:pt x="100" y="187"/>
                      </a:moveTo>
                      <a:cubicBezTo>
                        <a:pt x="100" y="187"/>
                        <a:pt x="99" y="187"/>
                        <a:pt x="100" y="187"/>
                      </a:cubicBezTo>
                      <a:cubicBezTo>
                        <a:pt x="100" y="187"/>
                        <a:pt x="101" y="187"/>
                        <a:pt x="101" y="187"/>
                      </a:cubicBezTo>
                      <a:cubicBezTo>
                        <a:pt x="100" y="187"/>
                        <a:pt x="100" y="187"/>
                        <a:pt x="100" y="187"/>
                      </a:cubicBezTo>
                      <a:close/>
                      <a:moveTo>
                        <a:pt x="99" y="192"/>
                      </a:moveTo>
                      <a:cubicBezTo>
                        <a:pt x="97" y="193"/>
                        <a:pt x="94" y="197"/>
                        <a:pt x="94" y="198"/>
                      </a:cubicBezTo>
                      <a:cubicBezTo>
                        <a:pt x="95" y="197"/>
                        <a:pt x="96" y="196"/>
                        <a:pt x="97" y="194"/>
                      </a:cubicBezTo>
                      <a:cubicBezTo>
                        <a:pt x="97" y="195"/>
                        <a:pt x="97" y="195"/>
                        <a:pt x="97" y="194"/>
                      </a:cubicBezTo>
                      <a:cubicBezTo>
                        <a:pt x="98" y="192"/>
                        <a:pt x="101" y="192"/>
                        <a:pt x="102" y="189"/>
                      </a:cubicBezTo>
                      <a:cubicBezTo>
                        <a:pt x="101" y="189"/>
                        <a:pt x="101" y="190"/>
                        <a:pt x="101" y="190"/>
                      </a:cubicBezTo>
                      <a:cubicBezTo>
                        <a:pt x="100" y="189"/>
                        <a:pt x="102" y="189"/>
                        <a:pt x="102" y="188"/>
                      </a:cubicBezTo>
                      <a:cubicBezTo>
                        <a:pt x="100" y="189"/>
                        <a:pt x="100" y="191"/>
                        <a:pt x="98" y="191"/>
                      </a:cubicBezTo>
                      <a:cubicBezTo>
                        <a:pt x="99" y="191"/>
                        <a:pt x="99" y="192"/>
                        <a:pt x="99" y="192"/>
                      </a:cubicBezTo>
                      <a:close/>
                      <a:moveTo>
                        <a:pt x="95" y="191"/>
                      </a:moveTo>
                      <a:cubicBezTo>
                        <a:pt x="96" y="191"/>
                        <a:pt x="95" y="192"/>
                        <a:pt x="96" y="192"/>
                      </a:cubicBezTo>
                      <a:cubicBezTo>
                        <a:pt x="96" y="191"/>
                        <a:pt x="98" y="191"/>
                        <a:pt x="97" y="190"/>
                      </a:cubicBezTo>
                      <a:cubicBezTo>
                        <a:pt x="98" y="190"/>
                        <a:pt x="98" y="189"/>
                        <a:pt x="98" y="189"/>
                      </a:cubicBezTo>
                      <a:cubicBezTo>
                        <a:pt x="98" y="189"/>
                        <a:pt x="97" y="189"/>
                        <a:pt x="98" y="189"/>
                      </a:cubicBezTo>
                      <a:cubicBezTo>
                        <a:pt x="98" y="189"/>
                        <a:pt x="99" y="189"/>
                        <a:pt x="100" y="188"/>
                      </a:cubicBezTo>
                      <a:cubicBezTo>
                        <a:pt x="99" y="187"/>
                        <a:pt x="99" y="187"/>
                        <a:pt x="99" y="187"/>
                      </a:cubicBezTo>
                      <a:cubicBezTo>
                        <a:pt x="98" y="187"/>
                        <a:pt x="99" y="188"/>
                        <a:pt x="98" y="188"/>
                      </a:cubicBezTo>
                      <a:cubicBezTo>
                        <a:pt x="98" y="187"/>
                        <a:pt x="96" y="189"/>
                        <a:pt x="97" y="190"/>
                      </a:cubicBezTo>
                      <a:cubicBezTo>
                        <a:pt x="96" y="190"/>
                        <a:pt x="96" y="190"/>
                        <a:pt x="96" y="190"/>
                      </a:cubicBezTo>
                      <a:cubicBezTo>
                        <a:pt x="96" y="190"/>
                        <a:pt x="97" y="190"/>
                        <a:pt x="96" y="191"/>
                      </a:cubicBezTo>
                      <a:cubicBezTo>
                        <a:pt x="96" y="190"/>
                        <a:pt x="96" y="190"/>
                        <a:pt x="96" y="190"/>
                      </a:cubicBezTo>
                      <a:cubicBezTo>
                        <a:pt x="96" y="191"/>
                        <a:pt x="96" y="191"/>
                        <a:pt x="95" y="191"/>
                      </a:cubicBezTo>
                      <a:close/>
                      <a:moveTo>
                        <a:pt x="85" y="191"/>
                      </a:moveTo>
                      <a:cubicBezTo>
                        <a:pt x="85" y="194"/>
                        <a:pt x="82" y="195"/>
                        <a:pt x="81" y="197"/>
                      </a:cubicBezTo>
                      <a:cubicBezTo>
                        <a:pt x="82" y="198"/>
                        <a:pt x="82" y="197"/>
                        <a:pt x="82" y="197"/>
                      </a:cubicBezTo>
                      <a:cubicBezTo>
                        <a:pt x="84" y="195"/>
                        <a:pt x="85" y="193"/>
                        <a:pt x="87" y="192"/>
                      </a:cubicBezTo>
                      <a:cubicBezTo>
                        <a:pt x="87" y="192"/>
                        <a:pt x="87" y="193"/>
                        <a:pt x="88" y="193"/>
                      </a:cubicBezTo>
                      <a:cubicBezTo>
                        <a:pt x="88" y="193"/>
                        <a:pt x="89" y="191"/>
                        <a:pt x="90" y="191"/>
                      </a:cubicBezTo>
                      <a:cubicBezTo>
                        <a:pt x="89" y="190"/>
                        <a:pt x="89" y="190"/>
                        <a:pt x="89" y="190"/>
                      </a:cubicBezTo>
                      <a:cubicBezTo>
                        <a:pt x="89" y="191"/>
                        <a:pt x="88" y="193"/>
                        <a:pt x="87" y="192"/>
                      </a:cubicBezTo>
                      <a:cubicBezTo>
                        <a:pt x="87" y="191"/>
                        <a:pt x="88" y="190"/>
                        <a:pt x="89" y="189"/>
                      </a:cubicBezTo>
                      <a:cubicBezTo>
                        <a:pt x="88" y="189"/>
                        <a:pt x="88" y="188"/>
                        <a:pt x="87" y="189"/>
                      </a:cubicBezTo>
                      <a:cubicBezTo>
                        <a:pt x="88" y="189"/>
                        <a:pt x="87" y="190"/>
                        <a:pt x="88" y="190"/>
                      </a:cubicBezTo>
                      <a:cubicBezTo>
                        <a:pt x="87" y="190"/>
                        <a:pt x="88" y="190"/>
                        <a:pt x="87" y="190"/>
                      </a:cubicBezTo>
                      <a:cubicBezTo>
                        <a:pt x="86" y="190"/>
                        <a:pt x="86" y="192"/>
                        <a:pt x="85" y="191"/>
                      </a:cubicBezTo>
                      <a:cubicBezTo>
                        <a:pt x="86" y="191"/>
                        <a:pt x="86" y="191"/>
                        <a:pt x="86" y="191"/>
                      </a:cubicBezTo>
                      <a:cubicBezTo>
                        <a:pt x="85" y="191"/>
                        <a:pt x="86" y="191"/>
                        <a:pt x="85" y="191"/>
                      </a:cubicBezTo>
                      <a:close/>
                      <a:moveTo>
                        <a:pt x="94" y="201"/>
                      </a:moveTo>
                      <a:cubicBezTo>
                        <a:pt x="95" y="200"/>
                        <a:pt x="94" y="199"/>
                        <a:pt x="95" y="200"/>
                      </a:cubicBezTo>
                      <a:cubicBezTo>
                        <a:pt x="95" y="199"/>
                        <a:pt x="95" y="199"/>
                        <a:pt x="96" y="199"/>
                      </a:cubicBezTo>
                      <a:cubicBezTo>
                        <a:pt x="94" y="198"/>
                        <a:pt x="94" y="200"/>
                        <a:pt x="94" y="201"/>
                      </a:cubicBezTo>
                      <a:close/>
                      <a:moveTo>
                        <a:pt x="93" y="198"/>
                      </a:moveTo>
                      <a:cubicBezTo>
                        <a:pt x="93" y="199"/>
                        <a:pt x="93" y="199"/>
                        <a:pt x="92" y="199"/>
                      </a:cubicBezTo>
                      <a:cubicBezTo>
                        <a:pt x="93" y="200"/>
                        <a:pt x="91" y="200"/>
                        <a:pt x="92" y="200"/>
                      </a:cubicBezTo>
                      <a:cubicBezTo>
                        <a:pt x="92" y="199"/>
                        <a:pt x="94" y="199"/>
                        <a:pt x="93" y="198"/>
                      </a:cubicBezTo>
                      <a:close/>
                      <a:moveTo>
                        <a:pt x="91" y="201"/>
                      </a:moveTo>
                      <a:cubicBezTo>
                        <a:pt x="91" y="202"/>
                        <a:pt x="91" y="201"/>
                        <a:pt x="90" y="201"/>
                      </a:cubicBezTo>
                      <a:cubicBezTo>
                        <a:pt x="90" y="202"/>
                        <a:pt x="91" y="202"/>
                        <a:pt x="91" y="202"/>
                      </a:cubicBezTo>
                      <a:cubicBezTo>
                        <a:pt x="91" y="202"/>
                        <a:pt x="91" y="202"/>
                        <a:pt x="91" y="203"/>
                      </a:cubicBezTo>
                      <a:cubicBezTo>
                        <a:pt x="91" y="202"/>
                        <a:pt x="92" y="202"/>
                        <a:pt x="91" y="202"/>
                      </a:cubicBezTo>
                      <a:cubicBezTo>
                        <a:pt x="92" y="201"/>
                        <a:pt x="92" y="202"/>
                        <a:pt x="92" y="201"/>
                      </a:cubicBezTo>
                      <a:cubicBezTo>
                        <a:pt x="92" y="201"/>
                        <a:pt x="92" y="201"/>
                        <a:pt x="92" y="201"/>
                      </a:cubicBezTo>
                      <a:cubicBezTo>
                        <a:pt x="92" y="200"/>
                        <a:pt x="92" y="201"/>
                        <a:pt x="93" y="201"/>
                      </a:cubicBezTo>
                      <a:cubicBezTo>
                        <a:pt x="93" y="200"/>
                        <a:pt x="93" y="200"/>
                        <a:pt x="93" y="200"/>
                      </a:cubicBezTo>
                      <a:cubicBezTo>
                        <a:pt x="92" y="199"/>
                        <a:pt x="92" y="201"/>
                        <a:pt x="91" y="201"/>
                      </a:cubicBezTo>
                      <a:close/>
                      <a:moveTo>
                        <a:pt x="87" y="202"/>
                      </a:moveTo>
                      <a:cubicBezTo>
                        <a:pt x="87" y="203"/>
                        <a:pt x="86" y="204"/>
                        <a:pt x="86" y="205"/>
                      </a:cubicBezTo>
                      <a:cubicBezTo>
                        <a:pt x="88" y="203"/>
                        <a:pt x="89" y="204"/>
                        <a:pt x="90" y="205"/>
                      </a:cubicBezTo>
                      <a:cubicBezTo>
                        <a:pt x="89" y="204"/>
                        <a:pt x="90" y="204"/>
                        <a:pt x="90" y="204"/>
                      </a:cubicBezTo>
                      <a:cubicBezTo>
                        <a:pt x="90" y="204"/>
                        <a:pt x="89" y="204"/>
                        <a:pt x="89" y="203"/>
                      </a:cubicBezTo>
                      <a:cubicBezTo>
                        <a:pt x="89" y="204"/>
                        <a:pt x="89" y="203"/>
                        <a:pt x="88" y="203"/>
                      </a:cubicBezTo>
                      <a:cubicBezTo>
                        <a:pt x="88" y="203"/>
                        <a:pt x="88" y="203"/>
                        <a:pt x="88" y="203"/>
                      </a:cubicBezTo>
                      <a:cubicBezTo>
                        <a:pt x="88" y="203"/>
                        <a:pt x="88" y="203"/>
                        <a:pt x="88" y="203"/>
                      </a:cubicBezTo>
                      <a:cubicBezTo>
                        <a:pt x="88" y="203"/>
                        <a:pt x="88" y="202"/>
                        <a:pt x="89" y="202"/>
                      </a:cubicBezTo>
                      <a:cubicBezTo>
                        <a:pt x="87" y="202"/>
                        <a:pt x="88" y="201"/>
                        <a:pt x="87" y="202"/>
                      </a:cubicBezTo>
                      <a:close/>
                      <a:moveTo>
                        <a:pt x="64" y="186"/>
                      </a:move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6"/>
                        <a:pt x="64" y="186"/>
                        <a:pt x="64" y="186"/>
                      </a:cubicBezTo>
                      <a:close/>
                      <a:moveTo>
                        <a:pt x="86" y="208"/>
                      </a:moveTo>
                      <a:cubicBezTo>
                        <a:pt x="86" y="208"/>
                        <a:pt x="86" y="207"/>
                        <a:pt x="86" y="207"/>
                      </a:cubicBezTo>
                      <a:cubicBezTo>
                        <a:pt x="85" y="207"/>
                        <a:pt x="87" y="207"/>
                        <a:pt x="87" y="206"/>
                      </a:cubicBezTo>
                      <a:cubicBezTo>
                        <a:pt x="86" y="206"/>
                        <a:pt x="85" y="208"/>
                        <a:pt x="86" y="208"/>
                      </a:cubicBezTo>
                      <a:close/>
                      <a:moveTo>
                        <a:pt x="84" y="206"/>
                      </a:moveTo>
                      <a:cubicBezTo>
                        <a:pt x="84" y="206"/>
                        <a:pt x="84" y="207"/>
                        <a:pt x="85" y="206"/>
                      </a:cubicBezTo>
                      <a:cubicBezTo>
                        <a:pt x="84" y="206"/>
                        <a:pt x="84" y="205"/>
                        <a:pt x="84" y="206"/>
                      </a:cubicBezTo>
                      <a:cubicBezTo>
                        <a:pt x="84" y="206"/>
                        <a:pt x="83" y="205"/>
                        <a:pt x="84" y="206"/>
                      </a:cubicBezTo>
                      <a:close/>
                      <a:moveTo>
                        <a:pt x="79" y="215"/>
                      </a:moveTo>
                      <a:cubicBezTo>
                        <a:pt x="79" y="215"/>
                        <a:pt x="79" y="215"/>
                        <a:pt x="80" y="215"/>
                      </a:cubicBezTo>
                      <a:cubicBezTo>
                        <a:pt x="80" y="214"/>
                        <a:pt x="82" y="213"/>
                        <a:pt x="81" y="212"/>
                      </a:cubicBezTo>
                      <a:cubicBezTo>
                        <a:pt x="81" y="212"/>
                        <a:pt x="81" y="212"/>
                        <a:pt x="81" y="212"/>
                      </a:cubicBezTo>
                      <a:cubicBezTo>
                        <a:pt x="81" y="212"/>
                        <a:pt x="80" y="212"/>
                        <a:pt x="80" y="212"/>
                      </a:cubicBezTo>
                      <a:cubicBezTo>
                        <a:pt x="81" y="212"/>
                        <a:pt x="81" y="212"/>
                        <a:pt x="81" y="213"/>
                      </a:cubicBezTo>
                      <a:cubicBezTo>
                        <a:pt x="80" y="212"/>
                        <a:pt x="80" y="213"/>
                        <a:pt x="80" y="212"/>
                      </a:cubicBezTo>
                      <a:cubicBezTo>
                        <a:pt x="79" y="212"/>
                        <a:pt x="79" y="212"/>
                        <a:pt x="79" y="213"/>
                      </a:cubicBezTo>
                      <a:cubicBezTo>
                        <a:pt x="79" y="214"/>
                        <a:pt x="77" y="216"/>
                        <a:pt x="76" y="217"/>
                      </a:cubicBezTo>
                      <a:cubicBezTo>
                        <a:pt x="77" y="217"/>
                        <a:pt x="77" y="216"/>
                        <a:pt x="77" y="217"/>
                      </a:cubicBezTo>
                      <a:cubicBezTo>
                        <a:pt x="77" y="217"/>
                        <a:pt x="77" y="217"/>
                        <a:pt x="77" y="217"/>
                      </a:cubicBezTo>
                      <a:cubicBezTo>
                        <a:pt x="77" y="217"/>
                        <a:pt x="78" y="216"/>
                        <a:pt x="79" y="216"/>
                      </a:cubicBezTo>
                      <a:cubicBezTo>
                        <a:pt x="78" y="216"/>
                        <a:pt x="78" y="215"/>
                        <a:pt x="78" y="215"/>
                      </a:cubicBezTo>
                      <a:cubicBezTo>
                        <a:pt x="79" y="215"/>
                        <a:pt x="78" y="215"/>
                        <a:pt x="79" y="215"/>
                      </a:cubicBezTo>
                      <a:cubicBezTo>
                        <a:pt x="79" y="215"/>
                        <a:pt x="79" y="215"/>
                        <a:pt x="79" y="215"/>
                      </a:cubicBezTo>
                      <a:close/>
                      <a:moveTo>
                        <a:pt x="74" y="207"/>
                      </a:moveTo>
                      <a:cubicBezTo>
                        <a:pt x="73" y="207"/>
                        <a:pt x="73" y="208"/>
                        <a:pt x="72" y="207"/>
                      </a:cubicBezTo>
                      <a:cubicBezTo>
                        <a:pt x="71" y="209"/>
                        <a:pt x="70" y="210"/>
                        <a:pt x="69" y="210"/>
                      </a:cubicBezTo>
                      <a:cubicBezTo>
                        <a:pt x="68" y="211"/>
                        <a:pt x="69" y="210"/>
                        <a:pt x="69" y="211"/>
                      </a:cubicBezTo>
                      <a:cubicBezTo>
                        <a:pt x="68" y="211"/>
                        <a:pt x="69" y="212"/>
                        <a:pt x="68" y="212"/>
                      </a:cubicBezTo>
                      <a:cubicBezTo>
                        <a:pt x="69" y="212"/>
                        <a:pt x="69" y="211"/>
                        <a:pt x="68" y="211"/>
                      </a:cubicBezTo>
                      <a:cubicBezTo>
                        <a:pt x="68" y="212"/>
                        <a:pt x="67" y="212"/>
                        <a:pt x="68" y="213"/>
                      </a:cubicBezTo>
                      <a:cubicBezTo>
                        <a:pt x="68" y="213"/>
                        <a:pt x="68" y="213"/>
                        <a:pt x="68" y="213"/>
                      </a:cubicBezTo>
                      <a:cubicBezTo>
                        <a:pt x="69" y="212"/>
                        <a:pt x="69" y="213"/>
                        <a:pt x="69" y="214"/>
                      </a:cubicBezTo>
                      <a:cubicBezTo>
                        <a:pt x="70" y="213"/>
                        <a:pt x="70" y="211"/>
                        <a:pt x="71" y="211"/>
                      </a:cubicBezTo>
                      <a:cubicBezTo>
                        <a:pt x="70" y="211"/>
                        <a:pt x="70" y="212"/>
                        <a:pt x="70" y="212"/>
                      </a:cubicBezTo>
                      <a:cubicBezTo>
                        <a:pt x="71" y="212"/>
                        <a:pt x="71" y="212"/>
                        <a:pt x="71" y="212"/>
                      </a:cubicBezTo>
                      <a:cubicBezTo>
                        <a:pt x="71" y="213"/>
                        <a:pt x="70" y="213"/>
                        <a:pt x="71" y="214"/>
                      </a:cubicBezTo>
                      <a:cubicBezTo>
                        <a:pt x="69" y="213"/>
                        <a:pt x="70" y="215"/>
                        <a:pt x="69" y="216"/>
                      </a:cubicBezTo>
                      <a:cubicBezTo>
                        <a:pt x="68" y="217"/>
                        <a:pt x="66" y="218"/>
                        <a:pt x="67" y="219"/>
                      </a:cubicBezTo>
                      <a:cubicBezTo>
                        <a:pt x="65" y="219"/>
                        <a:pt x="64" y="222"/>
                        <a:pt x="62" y="223"/>
                      </a:cubicBezTo>
                      <a:cubicBezTo>
                        <a:pt x="63" y="223"/>
                        <a:pt x="62" y="223"/>
                        <a:pt x="63" y="223"/>
                      </a:cubicBezTo>
                      <a:cubicBezTo>
                        <a:pt x="63" y="223"/>
                        <a:pt x="62" y="225"/>
                        <a:pt x="63" y="225"/>
                      </a:cubicBezTo>
                      <a:cubicBezTo>
                        <a:pt x="63" y="224"/>
                        <a:pt x="63" y="223"/>
                        <a:pt x="64" y="223"/>
                      </a:cubicBezTo>
                      <a:cubicBezTo>
                        <a:pt x="64" y="221"/>
                        <a:pt x="67" y="221"/>
                        <a:pt x="67" y="219"/>
                      </a:cubicBezTo>
                      <a:cubicBezTo>
                        <a:pt x="68" y="218"/>
                        <a:pt x="68" y="218"/>
                        <a:pt x="69" y="217"/>
                      </a:cubicBezTo>
                      <a:cubicBezTo>
                        <a:pt x="69" y="217"/>
                        <a:pt x="68" y="217"/>
                        <a:pt x="69" y="216"/>
                      </a:cubicBezTo>
                      <a:cubicBezTo>
                        <a:pt x="70" y="217"/>
                        <a:pt x="69" y="216"/>
                        <a:pt x="69" y="216"/>
                      </a:cubicBezTo>
                      <a:cubicBezTo>
                        <a:pt x="70" y="216"/>
                        <a:pt x="73" y="213"/>
                        <a:pt x="72" y="212"/>
                      </a:cubicBezTo>
                      <a:cubicBezTo>
                        <a:pt x="73" y="212"/>
                        <a:pt x="73" y="212"/>
                        <a:pt x="73" y="212"/>
                      </a:cubicBezTo>
                      <a:cubicBezTo>
                        <a:pt x="73" y="211"/>
                        <a:pt x="73" y="210"/>
                        <a:pt x="72" y="210"/>
                      </a:cubicBezTo>
                      <a:cubicBezTo>
                        <a:pt x="73" y="210"/>
                        <a:pt x="73" y="210"/>
                        <a:pt x="73" y="211"/>
                      </a:cubicBezTo>
                      <a:cubicBezTo>
                        <a:pt x="72" y="210"/>
                        <a:pt x="72" y="211"/>
                        <a:pt x="72" y="211"/>
                      </a:cubicBezTo>
                      <a:cubicBezTo>
                        <a:pt x="72" y="210"/>
                        <a:pt x="72" y="209"/>
                        <a:pt x="72" y="209"/>
                      </a:cubicBezTo>
                      <a:cubicBezTo>
                        <a:pt x="72" y="210"/>
                        <a:pt x="71" y="210"/>
                        <a:pt x="71" y="210"/>
                      </a:cubicBezTo>
                      <a:cubicBezTo>
                        <a:pt x="72" y="210"/>
                        <a:pt x="71" y="209"/>
                        <a:pt x="72" y="209"/>
                      </a:cubicBezTo>
                      <a:cubicBezTo>
                        <a:pt x="73" y="209"/>
                        <a:pt x="72" y="207"/>
                        <a:pt x="74" y="208"/>
                      </a:cubicBezTo>
                      <a:cubicBezTo>
                        <a:pt x="74" y="208"/>
                        <a:pt x="74" y="207"/>
                        <a:pt x="74" y="207"/>
                      </a:cubicBezTo>
                      <a:close/>
                      <a:moveTo>
                        <a:pt x="64" y="211"/>
                      </a:moveTo>
                      <a:cubicBezTo>
                        <a:pt x="66" y="211"/>
                        <a:pt x="67" y="206"/>
                        <a:pt x="68" y="207"/>
                      </a:cubicBezTo>
                      <a:cubicBezTo>
                        <a:pt x="68" y="206"/>
                        <a:pt x="70" y="205"/>
                        <a:pt x="69" y="204"/>
                      </a:cubicBezTo>
                      <a:cubicBezTo>
                        <a:pt x="68" y="206"/>
                        <a:pt x="66" y="208"/>
                        <a:pt x="64" y="211"/>
                      </a:cubicBezTo>
                      <a:close/>
                      <a:moveTo>
                        <a:pt x="73" y="215"/>
                      </a:moveTo>
                      <a:cubicBezTo>
                        <a:pt x="73" y="215"/>
                        <a:pt x="74" y="214"/>
                        <a:pt x="73" y="214"/>
                      </a:cubicBezTo>
                      <a:cubicBezTo>
                        <a:pt x="73" y="215"/>
                        <a:pt x="72" y="214"/>
                        <a:pt x="72" y="215"/>
                      </a:cubicBezTo>
                      <a:cubicBezTo>
                        <a:pt x="72" y="215"/>
                        <a:pt x="71" y="215"/>
                        <a:pt x="71" y="217"/>
                      </a:cubicBezTo>
                      <a:cubicBezTo>
                        <a:pt x="71" y="217"/>
                        <a:pt x="71" y="217"/>
                        <a:pt x="71" y="217"/>
                      </a:cubicBezTo>
                      <a:cubicBezTo>
                        <a:pt x="72" y="217"/>
                        <a:pt x="73" y="215"/>
                        <a:pt x="74" y="216"/>
                      </a:cubicBezTo>
                      <a:cubicBezTo>
                        <a:pt x="74" y="216"/>
                        <a:pt x="74" y="215"/>
                        <a:pt x="75" y="215"/>
                      </a:cubicBezTo>
                      <a:cubicBezTo>
                        <a:pt x="74" y="214"/>
                        <a:pt x="74" y="214"/>
                        <a:pt x="74" y="213"/>
                      </a:cubicBezTo>
                      <a:cubicBezTo>
                        <a:pt x="75" y="213"/>
                        <a:pt x="75" y="212"/>
                        <a:pt x="76" y="212"/>
                      </a:cubicBezTo>
                      <a:cubicBezTo>
                        <a:pt x="75" y="212"/>
                        <a:pt x="76" y="211"/>
                        <a:pt x="76" y="211"/>
                      </a:cubicBezTo>
                      <a:cubicBezTo>
                        <a:pt x="75" y="211"/>
                        <a:pt x="74" y="213"/>
                        <a:pt x="73" y="214"/>
                      </a:cubicBezTo>
                      <a:cubicBezTo>
                        <a:pt x="74" y="214"/>
                        <a:pt x="74" y="215"/>
                        <a:pt x="73" y="215"/>
                      </a:cubicBezTo>
                      <a:close/>
                      <a:moveTo>
                        <a:pt x="74" y="210"/>
                      </a:moveTo>
                      <a:cubicBezTo>
                        <a:pt x="74" y="210"/>
                        <a:pt x="74" y="210"/>
                        <a:pt x="74" y="210"/>
                      </a:cubicBezTo>
                      <a:cubicBezTo>
                        <a:pt x="75" y="211"/>
                        <a:pt x="75" y="211"/>
                        <a:pt x="75" y="211"/>
                      </a:cubicBezTo>
                      <a:cubicBezTo>
                        <a:pt x="75" y="210"/>
                        <a:pt x="75" y="210"/>
                        <a:pt x="75" y="210"/>
                      </a:cubicBezTo>
                      <a:cubicBezTo>
                        <a:pt x="75" y="210"/>
                        <a:pt x="75" y="210"/>
                        <a:pt x="75" y="210"/>
                      </a:cubicBezTo>
                      <a:cubicBezTo>
                        <a:pt x="75" y="210"/>
                        <a:pt x="74" y="210"/>
                        <a:pt x="74" y="210"/>
                      </a:cubicBezTo>
                      <a:close/>
                      <a:moveTo>
                        <a:pt x="48" y="194"/>
                      </a:moveTo>
                      <a:cubicBezTo>
                        <a:pt x="47" y="194"/>
                        <a:pt x="49" y="193"/>
                        <a:pt x="48" y="193"/>
                      </a:cubicBezTo>
                      <a:cubicBezTo>
                        <a:pt x="47" y="193"/>
                        <a:pt x="47" y="195"/>
                        <a:pt x="48" y="194"/>
                      </a:cubicBezTo>
                      <a:close/>
                      <a:moveTo>
                        <a:pt x="75" y="220"/>
                      </a:moveTo>
                      <a:cubicBezTo>
                        <a:pt x="76" y="219"/>
                        <a:pt x="77" y="219"/>
                        <a:pt x="77" y="217"/>
                      </a:cubicBezTo>
                      <a:cubicBezTo>
                        <a:pt x="76" y="218"/>
                        <a:pt x="75" y="219"/>
                        <a:pt x="75" y="220"/>
                      </a:cubicBezTo>
                      <a:close/>
                      <a:moveTo>
                        <a:pt x="39" y="198"/>
                      </a:moveTo>
                      <a:cubicBezTo>
                        <a:pt x="39" y="199"/>
                        <a:pt x="39" y="198"/>
                        <a:pt x="39" y="199"/>
                      </a:cubicBezTo>
                      <a:cubicBezTo>
                        <a:pt x="40" y="199"/>
                        <a:pt x="40" y="198"/>
                        <a:pt x="40" y="198"/>
                      </a:cubicBezTo>
                      <a:cubicBezTo>
                        <a:pt x="40" y="198"/>
                        <a:pt x="39" y="198"/>
                        <a:pt x="39" y="198"/>
                      </a:cubicBezTo>
                      <a:close/>
                      <a:moveTo>
                        <a:pt x="67" y="230"/>
                      </a:moveTo>
                      <a:cubicBezTo>
                        <a:pt x="68" y="230"/>
                        <a:pt x="68" y="229"/>
                        <a:pt x="67" y="229"/>
                      </a:cubicBezTo>
                      <a:cubicBezTo>
                        <a:pt x="67" y="229"/>
                        <a:pt x="66" y="229"/>
                        <a:pt x="67" y="230"/>
                      </a:cubicBezTo>
                      <a:cubicBezTo>
                        <a:pt x="67" y="230"/>
                        <a:pt x="67" y="230"/>
                        <a:pt x="67" y="230"/>
                      </a:cubicBezTo>
                      <a:cubicBezTo>
                        <a:pt x="68" y="230"/>
                        <a:pt x="71" y="228"/>
                        <a:pt x="70" y="227"/>
                      </a:cubicBezTo>
                      <a:cubicBezTo>
                        <a:pt x="70" y="228"/>
                        <a:pt x="69" y="228"/>
                        <a:pt x="68" y="228"/>
                      </a:cubicBezTo>
                      <a:cubicBezTo>
                        <a:pt x="68" y="228"/>
                        <a:pt x="67" y="228"/>
                        <a:pt x="68" y="227"/>
                      </a:cubicBezTo>
                      <a:cubicBezTo>
                        <a:pt x="67" y="228"/>
                        <a:pt x="67" y="229"/>
                        <a:pt x="68" y="229"/>
                      </a:cubicBezTo>
                      <a:cubicBezTo>
                        <a:pt x="68" y="229"/>
                        <a:pt x="68" y="229"/>
                        <a:pt x="68" y="230"/>
                      </a:cubicBezTo>
                      <a:cubicBezTo>
                        <a:pt x="68" y="229"/>
                        <a:pt x="67" y="230"/>
                        <a:pt x="67" y="230"/>
                      </a:cubicBezTo>
                      <a:close/>
                      <a:moveTo>
                        <a:pt x="57" y="232"/>
                      </a:moveTo>
                      <a:cubicBezTo>
                        <a:pt x="56" y="231"/>
                        <a:pt x="57" y="233"/>
                        <a:pt x="56" y="233"/>
                      </a:cubicBezTo>
                      <a:cubicBezTo>
                        <a:pt x="56" y="233"/>
                        <a:pt x="57" y="233"/>
                        <a:pt x="57" y="232"/>
                      </a:cubicBezTo>
                      <a:cubicBezTo>
                        <a:pt x="57" y="231"/>
                        <a:pt x="60" y="229"/>
                        <a:pt x="61" y="228"/>
                      </a:cubicBezTo>
                      <a:cubicBezTo>
                        <a:pt x="60" y="228"/>
                        <a:pt x="60" y="227"/>
                        <a:pt x="60" y="227"/>
                      </a:cubicBezTo>
                      <a:cubicBezTo>
                        <a:pt x="61" y="227"/>
                        <a:pt x="62" y="226"/>
                        <a:pt x="62" y="226"/>
                      </a:cubicBezTo>
                      <a:cubicBezTo>
                        <a:pt x="61" y="226"/>
                        <a:pt x="61" y="226"/>
                        <a:pt x="60" y="226"/>
                      </a:cubicBezTo>
                      <a:cubicBezTo>
                        <a:pt x="61" y="226"/>
                        <a:pt x="61" y="227"/>
                        <a:pt x="61" y="227"/>
                      </a:cubicBezTo>
                      <a:cubicBezTo>
                        <a:pt x="59" y="228"/>
                        <a:pt x="58" y="230"/>
                        <a:pt x="57" y="232"/>
                      </a:cubicBezTo>
                      <a:close/>
                      <a:moveTo>
                        <a:pt x="66" y="232"/>
                      </a:moveTo>
                      <a:cubicBezTo>
                        <a:pt x="67" y="232"/>
                        <a:pt x="65" y="232"/>
                        <a:pt x="65" y="231"/>
                      </a:cubicBezTo>
                      <a:cubicBezTo>
                        <a:pt x="66" y="232"/>
                        <a:pt x="64" y="232"/>
                        <a:pt x="64" y="233"/>
                      </a:cubicBezTo>
                      <a:cubicBezTo>
                        <a:pt x="65" y="233"/>
                        <a:pt x="65" y="233"/>
                        <a:pt x="66" y="233"/>
                      </a:cubicBezTo>
                      <a:cubicBezTo>
                        <a:pt x="65" y="232"/>
                        <a:pt x="65" y="233"/>
                        <a:pt x="65" y="233"/>
                      </a:cubicBezTo>
                      <a:cubicBezTo>
                        <a:pt x="65" y="232"/>
                        <a:pt x="65" y="232"/>
                        <a:pt x="66" y="232"/>
                      </a:cubicBezTo>
                      <a:cubicBezTo>
                        <a:pt x="66" y="232"/>
                        <a:pt x="66" y="232"/>
                        <a:pt x="66" y="233"/>
                      </a:cubicBezTo>
                      <a:cubicBezTo>
                        <a:pt x="67" y="232"/>
                        <a:pt x="68" y="232"/>
                        <a:pt x="67" y="231"/>
                      </a:cubicBezTo>
                      <a:cubicBezTo>
                        <a:pt x="67" y="231"/>
                        <a:pt x="67" y="232"/>
                        <a:pt x="66" y="232"/>
                      </a:cubicBezTo>
                      <a:close/>
                      <a:moveTo>
                        <a:pt x="50" y="233"/>
                      </a:moveTo>
                      <a:cubicBezTo>
                        <a:pt x="50" y="232"/>
                        <a:pt x="50" y="232"/>
                        <a:pt x="50" y="232"/>
                      </a:cubicBezTo>
                      <a:cubicBezTo>
                        <a:pt x="49" y="233"/>
                        <a:pt x="49" y="233"/>
                        <a:pt x="49" y="233"/>
                      </a:cubicBezTo>
                      <a:cubicBezTo>
                        <a:pt x="49" y="233"/>
                        <a:pt x="49" y="233"/>
                        <a:pt x="49" y="233"/>
                      </a:cubicBezTo>
                      <a:cubicBezTo>
                        <a:pt x="48" y="233"/>
                        <a:pt x="48" y="234"/>
                        <a:pt x="47" y="235"/>
                      </a:cubicBezTo>
                      <a:cubicBezTo>
                        <a:pt x="48" y="233"/>
                        <a:pt x="49" y="231"/>
                        <a:pt x="50" y="229"/>
                      </a:cubicBezTo>
                      <a:cubicBezTo>
                        <a:pt x="52" y="228"/>
                        <a:pt x="53" y="226"/>
                        <a:pt x="55" y="224"/>
                      </a:cubicBezTo>
                      <a:cubicBezTo>
                        <a:pt x="55" y="225"/>
                        <a:pt x="54" y="226"/>
                        <a:pt x="53" y="227"/>
                      </a:cubicBezTo>
                      <a:cubicBezTo>
                        <a:pt x="52" y="228"/>
                        <a:pt x="53" y="228"/>
                        <a:pt x="52" y="229"/>
                      </a:cubicBezTo>
                      <a:cubicBezTo>
                        <a:pt x="52" y="229"/>
                        <a:pt x="52" y="230"/>
                        <a:pt x="52" y="229"/>
                      </a:cubicBezTo>
                      <a:cubicBezTo>
                        <a:pt x="52" y="231"/>
                        <a:pt x="50" y="232"/>
                        <a:pt x="50" y="233"/>
                      </a:cubicBezTo>
                      <a:close/>
                      <a:moveTo>
                        <a:pt x="51" y="231"/>
                      </a:moveTo>
                      <a:cubicBezTo>
                        <a:pt x="51" y="231"/>
                        <a:pt x="50" y="231"/>
                        <a:pt x="50" y="231"/>
                      </a:cubicBezTo>
                      <a:cubicBezTo>
                        <a:pt x="50" y="232"/>
                        <a:pt x="50" y="232"/>
                        <a:pt x="51" y="231"/>
                      </a:cubicBezTo>
                      <a:close/>
                      <a:moveTo>
                        <a:pt x="47" y="227"/>
                      </a:moveTo>
                      <a:cubicBezTo>
                        <a:pt x="47" y="226"/>
                        <a:pt x="48" y="225"/>
                        <a:pt x="48" y="225"/>
                      </a:cubicBezTo>
                      <a:cubicBezTo>
                        <a:pt x="47" y="225"/>
                        <a:pt x="47" y="225"/>
                        <a:pt x="47" y="225"/>
                      </a:cubicBezTo>
                      <a:cubicBezTo>
                        <a:pt x="48" y="226"/>
                        <a:pt x="46" y="226"/>
                        <a:pt x="47" y="227"/>
                      </a:cubicBezTo>
                      <a:close/>
                      <a:moveTo>
                        <a:pt x="64" y="239"/>
                      </a:moveTo>
                      <a:cubicBezTo>
                        <a:pt x="64" y="238"/>
                        <a:pt x="65" y="238"/>
                        <a:pt x="64" y="238"/>
                      </a:cubicBezTo>
                      <a:cubicBezTo>
                        <a:pt x="64" y="238"/>
                        <a:pt x="64" y="238"/>
                        <a:pt x="64" y="238"/>
                      </a:cubicBezTo>
                      <a:cubicBezTo>
                        <a:pt x="65" y="238"/>
                        <a:pt x="63" y="239"/>
                        <a:pt x="64" y="239"/>
                      </a:cubicBezTo>
                      <a:close/>
                      <a:moveTo>
                        <a:pt x="54" y="231"/>
                      </a:moveTo>
                      <a:cubicBezTo>
                        <a:pt x="53" y="232"/>
                        <a:pt x="53" y="232"/>
                        <a:pt x="53" y="232"/>
                      </a:cubicBezTo>
                      <a:cubicBezTo>
                        <a:pt x="53" y="231"/>
                        <a:pt x="53" y="231"/>
                        <a:pt x="53" y="231"/>
                      </a:cubicBezTo>
                      <a:cubicBezTo>
                        <a:pt x="53" y="231"/>
                        <a:pt x="52" y="231"/>
                        <a:pt x="52" y="231"/>
                      </a:cubicBezTo>
                      <a:cubicBezTo>
                        <a:pt x="52" y="232"/>
                        <a:pt x="53" y="232"/>
                        <a:pt x="52" y="232"/>
                      </a:cubicBezTo>
                      <a:cubicBezTo>
                        <a:pt x="51" y="232"/>
                        <a:pt x="51" y="234"/>
                        <a:pt x="50" y="235"/>
                      </a:cubicBezTo>
                      <a:cubicBezTo>
                        <a:pt x="50" y="235"/>
                        <a:pt x="51" y="236"/>
                        <a:pt x="51" y="235"/>
                      </a:cubicBezTo>
                      <a:cubicBezTo>
                        <a:pt x="52" y="235"/>
                        <a:pt x="50" y="235"/>
                        <a:pt x="51" y="235"/>
                      </a:cubicBezTo>
                      <a:cubicBezTo>
                        <a:pt x="51" y="235"/>
                        <a:pt x="52" y="235"/>
                        <a:pt x="52" y="234"/>
                      </a:cubicBezTo>
                      <a:cubicBezTo>
                        <a:pt x="51" y="234"/>
                        <a:pt x="51" y="234"/>
                        <a:pt x="51" y="233"/>
                      </a:cubicBezTo>
                      <a:cubicBezTo>
                        <a:pt x="52" y="233"/>
                        <a:pt x="52" y="232"/>
                        <a:pt x="53" y="232"/>
                      </a:cubicBezTo>
                      <a:cubicBezTo>
                        <a:pt x="53" y="232"/>
                        <a:pt x="53" y="233"/>
                        <a:pt x="53" y="233"/>
                      </a:cubicBezTo>
                      <a:cubicBezTo>
                        <a:pt x="54" y="232"/>
                        <a:pt x="54" y="231"/>
                        <a:pt x="53" y="231"/>
                      </a:cubicBezTo>
                      <a:cubicBezTo>
                        <a:pt x="53" y="231"/>
                        <a:pt x="54" y="231"/>
                        <a:pt x="54" y="231"/>
                      </a:cubicBezTo>
                      <a:close/>
                      <a:moveTo>
                        <a:pt x="53" y="236"/>
                      </a:moveTo>
                      <a:cubicBezTo>
                        <a:pt x="54" y="237"/>
                        <a:pt x="51" y="238"/>
                        <a:pt x="52" y="239"/>
                      </a:cubicBezTo>
                      <a:cubicBezTo>
                        <a:pt x="53" y="237"/>
                        <a:pt x="55" y="235"/>
                        <a:pt x="56" y="233"/>
                      </a:cubicBezTo>
                      <a:cubicBezTo>
                        <a:pt x="55" y="234"/>
                        <a:pt x="55" y="235"/>
                        <a:pt x="54" y="235"/>
                      </a:cubicBezTo>
                      <a:cubicBezTo>
                        <a:pt x="54" y="236"/>
                        <a:pt x="54" y="236"/>
                        <a:pt x="54" y="235"/>
                      </a:cubicBezTo>
                      <a:cubicBezTo>
                        <a:pt x="54" y="236"/>
                        <a:pt x="53" y="237"/>
                        <a:pt x="53" y="236"/>
                      </a:cubicBezTo>
                      <a:close/>
                      <a:moveTo>
                        <a:pt x="59" y="240"/>
                      </a:moveTo>
                      <a:cubicBezTo>
                        <a:pt x="59" y="240"/>
                        <a:pt x="60" y="240"/>
                        <a:pt x="60" y="240"/>
                      </a:cubicBezTo>
                      <a:cubicBezTo>
                        <a:pt x="60" y="239"/>
                        <a:pt x="60" y="240"/>
                        <a:pt x="59" y="239"/>
                      </a:cubicBezTo>
                      <a:cubicBezTo>
                        <a:pt x="60" y="239"/>
                        <a:pt x="59" y="239"/>
                        <a:pt x="59" y="239"/>
                      </a:cubicBezTo>
                      <a:cubicBezTo>
                        <a:pt x="60" y="240"/>
                        <a:pt x="59" y="240"/>
                        <a:pt x="59" y="240"/>
                      </a:cubicBezTo>
                      <a:close/>
                      <a:moveTo>
                        <a:pt x="46" y="234"/>
                      </a:moveTo>
                      <a:cubicBezTo>
                        <a:pt x="47" y="234"/>
                        <a:pt x="47" y="233"/>
                        <a:pt x="47" y="233"/>
                      </a:cubicBezTo>
                      <a:cubicBezTo>
                        <a:pt x="46" y="234"/>
                        <a:pt x="46" y="232"/>
                        <a:pt x="46" y="233"/>
                      </a:cubicBezTo>
                      <a:cubicBezTo>
                        <a:pt x="46" y="233"/>
                        <a:pt x="46" y="233"/>
                        <a:pt x="46" y="233"/>
                      </a:cubicBezTo>
                      <a:cubicBezTo>
                        <a:pt x="46" y="233"/>
                        <a:pt x="46" y="234"/>
                        <a:pt x="46" y="234"/>
                      </a:cubicBezTo>
                      <a:close/>
                      <a:moveTo>
                        <a:pt x="48" y="236"/>
                      </a:moveTo>
                      <a:cubicBezTo>
                        <a:pt x="48" y="237"/>
                        <a:pt x="49" y="237"/>
                        <a:pt x="49" y="238"/>
                      </a:cubicBezTo>
                      <a:cubicBezTo>
                        <a:pt x="49" y="237"/>
                        <a:pt x="51" y="237"/>
                        <a:pt x="51" y="236"/>
                      </a:cubicBezTo>
                      <a:cubicBezTo>
                        <a:pt x="50" y="236"/>
                        <a:pt x="50" y="236"/>
                        <a:pt x="49" y="237"/>
                      </a:cubicBezTo>
                      <a:cubicBezTo>
                        <a:pt x="49" y="236"/>
                        <a:pt x="50" y="236"/>
                        <a:pt x="49" y="235"/>
                      </a:cubicBezTo>
                      <a:cubicBezTo>
                        <a:pt x="49" y="236"/>
                        <a:pt x="49" y="236"/>
                        <a:pt x="48" y="236"/>
                      </a:cubicBezTo>
                      <a:close/>
                      <a:moveTo>
                        <a:pt x="24" y="224"/>
                      </a:moveTo>
                      <a:cubicBezTo>
                        <a:pt x="24" y="223"/>
                        <a:pt x="24" y="224"/>
                        <a:pt x="25" y="223"/>
                      </a:cubicBezTo>
                      <a:cubicBezTo>
                        <a:pt x="24" y="223"/>
                        <a:pt x="24" y="223"/>
                        <a:pt x="23" y="223"/>
                      </a:cubicBezTo>
                      <a:cubicBezTo>
                        <a:pt x="24" y="224"/>
                        <a:pt x="24" y="223"/>
                        <a:pt x="24" y="224"/>
                      </a:cubicBezTo>
                      <a:cubicBezTo>
                        <a:pt x="24" y="224"/>
                        <a:pt x="24" y="224"/>
                        <a:pt x="24" y="224"/>
                      </a:cubicBezTo>
                      <a:close/>
                      <a:moveTo>
                        <a:pt x="17" y="230"/>
                      </a:moveTo>
                      <a:cubicBezTo>
                        <a:pt x="18" y="228"/>
                        <a:pt x="19" y="228"/>
                        <a:pt x="19" y="227"/>
                      </a:cubicBezTo>
                      <a:cubicBezTo>
                        <a:pt x="19" y="227"/>
                        <a:pt x="16" y="229"/>
                        <a:pt x="17" y="230"/>
                      </a:cubicBezTo>
                      <a:close/>
                      <a:moveTo>
                        <a:pt x="45" y="246"/>
                      </a:moveTo>
                      <a:cubicBezTo>
                        <a:pt x="45" y="246"/>
                        <a:pt x="46" y="247"/>
                        <a:pt x="46" y="247"/>
                      </a:cubicBezTo>
                      <a:cubicBezTo>
                        <a:pt x="45" y="247"/>
                        <a:pt x="45" y="248"/>
                        <a:pt x="45" y="248"/>
                      </a:cubicBezTo>
                      <a:cubicBezTo>
                        <a:pt x="46" y="248"/>
                        <a:pt x="46" y="247"/>
                        <a:pt x="47" y="247"/>
                      </a:cubicBezTo>
                      <a:cubicBezTo>
                        <a:pt x="47" y="247"/>
                        <a:pt x="47" y="247"/>
                        <a:pt x="47" y="247"/>
                      </a:cubicBezTo>
                      <a:cubicBezTo>
                        <a:pt x="46" y="247"/>
                        <a:pt x="46" y="245"/>
                        <a:pt x="45" y="246"/>
                      </a:cubicBezTo>
                      <a:close/>
                      <a:moveTo>
                        <a:pt x="19" y="231"/>
                      </a:moveTo>
                      <a:cubicBezTo>
                        <a:pt x="19" y="231"/>
                        <a:pt x="18" y="231"/>
                        <a:pt x="18" y="231"/>
                      </a:cubicBezTo>
                      <a:cubicBezTo>
                        <a:pt x="19" y="232"/>
                        <a:pt x="19" y="230"/>
                        <a:pt x="18" y="230"/>
                      </a:cubicBezTo>
                      <a:cubicBezTo>
                        <a:pt x="18" y="231"/>
                        <a:pt x="19" y="230"/>
                        <a:pt x="19" y="231"/>
                      </a:cubicBezTo>
                      <a:close/>
                      <a:moveTo>
                        <a:pt x="18" y="232"/>
                      </a:moveTo>
                      <a:cubicBezTo>
                        <a:pt x="18" y="234"/>
                        <a:pt x="17" y="234"/>
                        <a:pt x="17" y="235"/>
                      </a:cubicBezTo>
                      <a:cubicBezTo>
                        <a:pt x="17" y="235"/>
                        <a:pt x="17" y="234"/>
                        <a:pt x="18" y="234"/>
                      </a:cubicBezTo>
                      <a:cubicBezTo>
                        <a:pt x="18" y="233"/>
                        <a:pt x="19" y="232"/>
                        <a:pt x="18" y="232"/>
                      </a:cubicBezTo>
                      <a:cubicBezTo>
                        <a:pt x="17" y="232"/>
                        <a:pt x="18" y="233"/>
                        <a:pt x="18" y="232"/>
                      </a:cubicBezTo>
                      <a:close/>
                      <a:moveTo>
                        <a:pt x="4" y="256"/>
                      </a:moveTo>
                      <a:cubicBezTo>
                        <a:pt x="5" y="255"/>
                        <a:pt x="5" y="254"/>
                        <a:pt x="6" y="253"/>
                      </a:cubicBezTo>
                      <a:cubicBezTo>
                        <a:pt x="5" y="254"/>
                        <a:pt x="4" y="255"/>
                        <a:pt x="4" y="256"/>
                      </a:cubicBezTo>
                      <a:close/>
                      <a:moveTo>
                        <a:pt x="5" y="258"/>
                      </a:moveTo>
                      <a:cubicBezTo>
                        <a:pt x="6" y="257"/>
                        <a:pt x="6" y="258"/>
                        <a:pt x="6" y="257"/>
                      </a:cubicBezTo>
                      <a:cubicBezTo>
                        <a:pt x="6" y="257"/>
                        <a:pt x="6" y="256"/>
                        <a:pt x="6" y="257"/>
                      </a:cubicBezTo>
                      <a:cubicBezTo>
                        <a:pt x="6" y="257"/>
                        <a:pt x="6" y="257"/>
                        <a:pt x="6" y="257"/>
                      </a:cubicBezTo>
                      <a:cubicBezTo>
                        <a:pt x="5" y="257"/>
                        <a:pt x="5" y="257"/>
                        <a:pt x="5" y="258"/>
                      </a:cubicBezTo>
                      <a:close/>
                      <a:moveTo>
                        <a:pt x="810" y="264"/>
                      </a:moveTo>
                      <a:cubicBezTo>
                        <a:pt x="810" y="263"/>
                        <a:pt x="808" y="261"/>
                        <a:pt x="809" y="261"/>
                      </a:cubicBezTo>
                      <a:cubicBezTo>
                        <a:pt x="810" y="263"/>
                        <a:pt x="809" y="259"/>
                        <a:pt x="809" y="258"/>
                      </a:cubicBezTo>
                      <a:cubicBezTo>
                        <a:pt x="810" y="258"/>
                        <a:pt x="811" y="261"/>
                        <a:pt x="811" y="261"/>
                      </a:cubicBezTo>
                      <a:cubicBezTo>
                        <a:pt x="809" y="256"/>
                        <a:pt x="809" y="255"/>
                        <a:pt x="807" y="251"/>
                      </a:cubicBezTo>
                      <a:cubicBezTo>
                        <a:pt x="808" y="254"/>
                        <a:pt x="807" y="252"/>
                        <a:pt x="806" y="253"/>
                      </a:cubicBezTo>
                      <a:cubicBezTo>
                        <a:pt x="806" y="253"/>
                        <a:pt x="807" y="260"/>
                        <a:pt x="805" y="261"/>
                      </a:cubicBezTo>
                      <a:cubicBezTo>
                        <a:pt x="805" y="261"/>
                        <a:pt x="804" y="259"/>
                        <a:pt x="804" y="259"/>
                      </a:cubicBezTo>
                      <a:cubicBezTo>
                        <a:pt x="803" y="261"/>
                        <a:pt x="804" y="266"/>
                        <a:pt x="801" y="262"/>
                      </a:cubicBezTo>
                      <a:cubicBezTo>
                        <a:pt x="805" y="271"/>
                        <a:pt x="805" y="267"/>
                        <a:pt x="806" y="266"/>
                      </a:cubicBezTo>
                      <a:cubicBezTo>
                        <a:pt x="806" y="266"/>
                        <a:pt x="810" y="269"/>
                        <a:pt x="808" y="265"/>
                      </a:cubicBezTo>
                      <a:cubicBezTo>
                        <a:pt x="809" y="266"/>
                        <a:pt x="810" y="269"/>
                        <a:pt x="810" y="268"/>
                      </a:cubicBezTo>
                      <a:cubicBezTo>
                        <a:pt x="811" y="267"/>
                        <a:pt x="808" y="263"/>
                        <a:pt x="810" y="264"/>
                      </a:cubicBezTo>
                      <a:close/>
                      <a:moveTo>
                        <a:pt x="440" y="4"/>
                      </a:moveTo>
                      <a:cubicBezTo>
                        <a:pt x="437" y="3"/>
                        <a:pt x="437" y="4"/>
                        <a:pt x="434" y="4"/>
                      </a:cubicBezTo>
                      <a:cubicBezTo>
                        <a:pt x="434" y="3"/>
                        <a:pt x="433" y="3"/>
                        <a:pt x="433" y="3"/>
                      </a:cubicBezTo>
                      <a:cubicBezTo>
                        <a:pt x="435" y="3"/>
                        <a:pt x="437" y="3"/>
                        <a:pt x="438" y="2"/>
                      </a:cubicBezTo>
                      <a:cubicBezTo>
                        <a:pt x="434" y="2"/>
                        <a:pt x="429" y="3"/>
                        <a:pt x="425" y="3"/>
                      </a:cubicBezTo>
                      <a:cubicBezTo>
                        <a:pt x="428" y="3"/>
                        <a:pt x="433" y="4"/>
                        <a:pt x="437" y="4"/>
                      </a:cubicBezTo>
                      <a:cubicBezTo>
                        <a:pt x="436" y="4"/>
                        <a:pt x="434" y="4"/>
                        <a:pt x="434" y="4"/>
                      </a:cubicBezTo>
                      <a:cubicBezTo>
                        <a:pt x="439" y="4"/>
                        <a:pt x="441" y="4"/>
                        <a:pt x="443" y="5"/>
                      </a:cubicBezTo>
                      <a:cubicBezTo>
                        <a:pt x="442" y="4"/>
                        <a:pt x="446" y="5"/>
                        <a:pt x="446" y="5"/>
                      </a:cubicBezTo>
                      <a:cubicBezTo>
                        <a:pt x="444" y="4"/>
                        <a:pt x="444" y="5"/>
                        <a:pt x="440" y="4"/>
                      </a:cubicBezTo>
                      <a:close/>
                      <a:moveTo>
                        <a:pt x="399" y="5"/>
                      </a:moveTo>
                      <a:cubicBezTo>
                        <a:pt x="398" y="4"/>
                        <a:pt x="401" y="4"/>
                        <a:pt x="398" y="4"/>
                      </a:cubicBezTo>
                      <a:cubicBezTo>
                        <a:pt x="393" y="5"/>
                        <a:pt x="386" y="4"/>
                        <a:pt x="382" y="5"/>
                      </a:cubicBezTo>
                      <a:cubicBezTo>
                        <a:pt x="385" y="5"/>
                        <a:pt x="389" y="5"/>
                        <a:pt x="390" y="6"/>
                      </a:cubicBezTo>
                      <a:cubicBezTo>
                        <a:pt x="395" y="5"/>
                        <a:pt x="398" y="6"/>
                        <a:pt x="400" y="5"/>
                      </a:cubicBezTo>
                      <a:lnTo>
                        <a:pt x="399" y="5"/>
                      </a:lnTo>
                      <a:close/>
                      <a:moveTo>
                        <a:pt x="142" y="101"/>
                      </a:moveTo>
                      <a:cubicBezTo>
                        <a:pt x="142" y="102"/>
                        <a:pt x="141" y="103"/>
                        <a:pt x="143" y="102"/>
                      </a:cubicBezTo>
                      <a:cubicBezTo>
                        <a:pt x="147" y="98"/>
                        <a:pt x="152" y="95"/>
                        <a:pt x="156" y="91"/>
                      </a:cubicBezTo>
                      <a:cubicBezTo>
                        <a:pt x="154" y="92"/>
                        <a:pt x="153" y="93"/>
                        <a:pt x="152" y="94"/>
                      </a:cubicBezTo>
                      <a:cubicBezTo>
                        <a:pt x="153" y="93"/>
                        <a:pt x="154" y="92"/>
                        <a:pt x="154" y="91"/>
                      </a:cubicBezTo>
                      <a:cubicBezTo>
                        <a:pt x="149" y="95"/>
                        <a:pt x="141" y="101"/>
                        <a:pt x="134" y="107"/>
                      </a:cubicBezTo>
                      <a:cubicBezTo>
                        <a:pt x="135" y="107"/>
                        <a:pt x="140" y="103"/>
                        <a:pt x="142" y="101"/>
                      </a:cubicBezTo>
                      <a:close/>
                      <a:moveTo>
                        <a:pt x="84" y="158"/>
                      </a:moveTo>
                      <a:cubicBezTo>
                        <a:pt x="84" y="159"/>
                        <a:pt x="84" y="160"/>
                        <a:pt x="83" y="160"/>
                      </a:cubicBezTo>
                      <a:cubicBezTo>
                        <a:pt x="83" y="161"/>
                        <a:pt x="83" y="162"/>
                        <a:pt x="84" y="161"/>
                      </a:cubicBezTo>
                      <a:cubicBezTo>
                        <a:pt x="84" y="161"/>
                        <a:pt x="84" y="161"/>
                        <a:pt x="84" y="161"/>
                      </a:cubicBezTo>
                      <a:cubicBezTo>
                        <a:pt x="84" y="160"/>
                        <a:pt x="84" y="160"/>
                        <a:pt x="84" y="160"/>
                      </a:cubicBezTo>
                      <a:cubicBezTo>
                        <a:pt x="85" y="160"/>
                        <a:pt x="84" y="161"/>
                        <a:pt x="85" y="161"/>
                      </a:cubicBezTo>
                      <a:cubicBezTo>
                        <a:pt x="85" y="160"/>
                        <a:pt x="86" y="160"/>
                        <a:pt x="85" y="160"/>
                      </a:cubicBezTo>
                      <a:cubicBezTo>
                        <a:pt x="85" y="160"/>
                        <a:pt x="85" y="160"/>
                        <a:pt x="85" y="160"/>
                      </a:cubicBezTo>
                      <a:cubicBezTo>
                        <a:pt x="85" y="160"/>
                        <a:pt x="85" y="159"/>
                        <a:pt x="85" y="159"/>
                      </a:cubicBezTo>
                      <a:cubicBezTo>
                        <a:pt x="85" y="159"/>
                        <a:pt x="86" y="159"/>
                        <a:pt x="87" y="158"/>
                      </a:cubicBezTo>
                      <a:cubicBezTo>
                        <a:pt x="85" y="159"/>
                        <a:pt x="86" y="157"/>
                        <a:pt x="84" y="158"/>
                      </a:cubicBezTo>
                      <a:close/>
                      <a:moveTo>
                        <a:pt x="103" y="180"/>
                      </a:moveTo>
                      <a:cubicBezTo>
                        <a:pt x="102" y="180"/>
                        <a:pt x="102" y="181"/>
                        <a:pt x="102" y="181"/>
                      </a:cubicBezTo>
                      <a:cubicBezTo>
                        <a:pt x="102" y="181"/>
                        <a:pt x="103" y="181"/>
                        <a:pt x="103" y="181"/>
                      </a:cubicBezTo>
                      <a:cubicBezTo>
                        <a:pt x="103" y="181"/>
                        <a:pt x="102" y="181"/>
                        <a:pt x="103" y="182"/>
                      </a:cubicBezTo>
                      <a:cubicBezTo>
                        <a:pt x="103" y="182"/>
                        <a:pt x="103" y="181"/>
                        <a:pt x="104" y="181"/>
                      </a:cubicBezTo>
                      <a:cubicBezTo>
                        <a:pt x="103" y="182"/>
                        <a:pt x="103" y="182"/>
                        <a:pt x="103" y="183"/>
                      </a:cubicBezTo>
                      <a:cubicBezTo>
                        <a:pt x="103" y="182"/>
                        <a:pt x="104" y="182"/>
                        <a:pt x="104" y="181"/>
                      </a:cubicBezTo>
                      <a:cubicBezTo>
                        <a:pt x="103" y="182"/>
                        <a:pt x="104" y="180"/>
                        <a:pt x="103" y="180"/>
                      </a:cubicBezTo>
                      <a:close/>
                      <a:moveTo>
                        <a:pt x="77" y="160"/>
                      </a:moveTo>
                      <a:cubicBezTo>
                        <a:pt x="79" y="161"/>
                        <a:pt x="79" y="158"/>
                        <a:pt x="80" y="158"/>
                      </a:cubicBezTo>
                      <a:cubicBezTo>
                        <a:pt x="80" y="157"/>
                        <a:pt x="80" y="157"/>
                        <a:pt x="80" y="157"/>
                      </a:cubicBezTo>
                      <a:cubicBezTo>
                        <a:pt x="79" y="157"/>
                        <a:pt x="78" y="159"/>
                        <a:pt x="77" y="160"/>
                      </a:cubicBezTo>
                      <a:close/>
                      <a:moveTo>
                        <a:pt x="81" y="163"/>
                      </a:moveTo>
                      <a:cubicBezTo>
                        <a:pt x="81" y="163"/>
                        <a:pt x="81" y="164"/>
                        <a:pt x="81" y="164"/>
                      </a:cubicBezTo>
                      <a:cubicBezTo>
                        <a:pt x="81" y="164"/>
                        <a:pt x="80" y="165"/>
                        <a:pt x="80" y="165"/>
                      </a:cubicBezTo>
                      <a:cubicBezTo>
                        <a:pt x="82" y="164"/>
                        <a:pt x="83" y="163"/>
                        <a:pt x="83" y="162"/>
                      </a:cubicBezTo>
                      <a:cubicBezTo>
                        <a:pt x="83" y="161"/>
                        <a:pt x="83" y="161"/>
                        <a:pt x="82" y="161"/>
                      </a:cubicBezTo>
                      <a:cubicBezTo>
                        <a:pt x="81" y="161"/>
                        <a:pt x="82" y="163"/>
                        <a:pt x="81" y="163"/>
                      </a:cubicBezTo>
                      <a:close/>
                      <a:moveTo>
                        <a:pt x="95" y="192"/>
                      </a:moveTo>
                      <a:cubicBezTo>
                        <a:pt x="95" y="192"/>
                        <a:pt x="95" y="192"/>
                        <a:pt x="94" y="192"/>
                      </a:cubicBezTo>
                      <a:cubicBezTo>
                        <a:pt x="94" y="192"/>
                        <a:pt x="94" y="193"/>
                        <a:pt x="94" y="193"/>
                      </a:cubicBezTo>
                      <a:cubicBezTo>
                        <a:pt x="93" y="193"/>
                        <a:pt x="93" y="194"/>
                        <a:pt x="94" y="194"/>
                      </a:cubicBezTo>
                      <a:cubicBezTo>
                        <a:pt x="93" y="194"/>
                        <a:pt x="91" y="196"/>
                        <a:pt x="91" y="197"/>
                      </a:cubicBezTo>
                      <a:cubicBezTo>
                        <a:pt x="91" y="197"/>
                        <a:pt x="91" y="197"/>
                        <a:pt x="91" y="197"/>
                      </a:cubicBezTo>
                      <a:cubicBezTo>
                        <a:pt x="91" y="198"/>
                        <a:pt x="90" y="198"/>
                        <a:pt x="90" y="199"/>
                      </a:cubicBezTo>
                      <a:cubicBezTo>
                        <a:pt x="91" y="197"/>
                        <a:pt x="92" y="197"/>
                        <a:pt x="93" y="197"/>
                      </a:cubicBezTo>
                      <a:cubicBezTo>
                        <a:pt x="93" y="197"/>
                        <a:pt x="93" y="197"/>
                        <a:pt x="93" y="196"/>
                      </a:cubicBezTo>
                      <a:cubicBezTo>
                        <a:pt x="93" y="196"/>
                        <a:pt x="94" y="195"/>
                        <a:pt x="94" y="195"/>
                      </a:cubicBezTo>
                      <a:cubicBezTo>
                        <a:pt x="94" y="195"/>
                        <a:pt x="94" y="195"/>
                        <a:pt x="94" y="196"/>
                      </a:cubicBezTo>
                      <a:cubicBezTo>
                        <a:pt x="95" y="194"/>
                        <a:pt x="95" y="192"/>
                        <a:pt x="96" y="193"/>
                      </a:cubicBezTo>
                      <a:cubicBezTo>
                        <a:pt x="96" y="193"/>
                        <a:pt x="96" y="193"/>
                        <a:pt x="96" y="193"/>
                      </a:cubicBezTo>
                      <a:cubicBezTo>
                        <a:pt x="97" y="193"/>
                        <a:pt x="97" y="193"/>
                        <a:pt x="97" y="192"/>
                      </a:cubicBezTo>
                      <a:cubicBezTo>
                        <a:pt x="96" y="193"/>
                        <a:pt x="97" y="192"/>
                        <a:pt x="96" y="192"/>
                      </a:cubicBezTo>
                      <a:cubicBezTo>
                        <a:pt x="96" y="193"/>
                        <a:pt x="96" y="192"/>
                        <a:pt x="95" y="192"/>
                      </a:cubicBezTo>
                      <a:close/>
                      <a:moveTo>
                        <a:pt x="65" y="175"/>
                      </a:moveTo>
                      <a:cubicBezTo>
                        <a:pt x="64" y="175"/>
                        <a:pt x="64" y="175"/>
                        <a:pt x="63" y="175"/>
                      </a:cubicBezTo>
                      <a:cubicBezTo>
                        <a:pt x="63" y="175"/>
                        <a:pt x="63" y="175"/>
                        <a:pt x="63" y="176"/>
                      </a:cubicBezTo>
                      <a:cubicBezTo>
                        <a:pt x="64" y="176"/>
                        <a:pt x="64" y="176"/>
                        <a:pt x="64" y="177"/>
                      </a:cubicBezTo>
                      <a:cubicBezTo>
                        <a:pt x="65" y="175"/>
                        <a:pt x="66" y="175"/>
                        <a:pt x="67" y="173"/>
                      </a:cubicBezTo>
                      <a:cubicBezTo>
                        <a:pt x="65" y="173"/>
                        <a:pt x="66" y="174"/>
                        <a:pt x="65" y="175"/>
                      </a:cubicBezTo>
                      <a:close/>
                      <a:moveTo>
                        <a:pt x="45" y="240"/>
                      </a:moveTo>
                      <a:cubicBezTo>
                        <a:pt x="46" y="241"/>
                        <a:pt x="46" y="241"/>
                        <a:pt x="46" y="241"/>
                      </a:cubicBezTo>
                      <a:cubicBezTo>
                        <a:pt x="45" y="241"/>
                        <a:pt x="45" y="242"/>
                        <a:pt x="44" y="243"/>
                      </a:cubicBezTo>
                      <a:cubicBezTo>
                        <a:pt x="44" y="243"/>
                        <a:pt x="43" y="243"/>
                        <a:pt x="43" y="243"/>
                      </a:cubicBezTo>
                      <a:cubicBezTo>
                        <a:pt x="43" y="244"/>
                        <a:pt x="43" y="244"/>
                        <a:pt x="42" y="245"/>
                      </a:cubicBezTo>
                      <a:cubicBezTo>
                        <a:pt x="43" y="245"/>
                        <a:pt x="43" y="245"/>
                        <a:pt x="44" y="244"/>
                      </a:cubicBezTo>
                      <a:cubicBezTo>
                        <a:pt x="44" y="244"/>
                        <a:pt x="44" y="244"/>
                        <a:pt x="44" y="244"/>
                      </a:cubicBezTo>
                      <a:cubicBezTo>
                        <a:pt x="44" y="244"/>
                        <a:pt x="45" y="243"/>
                        <a:pt x="45" y="244"/>
                      </a:cubicBezTo>
                      <a:cubicBezTo>
                        <a:pt x="45" y="241"/>
                        <a:pt x="47" y="241"/>
                        <a:pt x="48" y="239"/>
                      </a:cubicBezTo>
                      <a:cubicBezTo>
                        <a:pt x="47" y="238"/>
                        <a:pt x="48" y="238"/>
                        <a:pt x="48" y="237"/>
                      </a:cubicBezTo>
                      <a:cubicBezTo>
                        <a:pt x="47" y="238"/>
                        <a:pt x="47" y="240"/>
                        <a:pt x="45" y="240"/>
                      </a:cubicBezTo>
                      <a:close/>
                      <a:moveTo>
                        <a:pt x="820" y="180"/>
                      </a:moveTo>
                      <a:cubicBezTo>
                        <a:pt x="820" y="181"/>
                        <a:pt x="820" y="181"/>
                        <a:pt x="820" y="181"/>
                      </a:cubicBezTo>
                      <a:cubicBezTo>
                        <a:pt x="821" y="181"/>
                        <a:pt x="820" y="180"/>
                        <a:pt x="820" y="180"/>
                      </a:cubicBezTo>
                      <a:close/>
                      <a:moveTo>
                        <a:pt x="866" y="171"/>
                      </a:moveTo>
                      <a:cubicBezTo>
                        <a:pt x="865" y="171"/>
                        <a:pt x="865" y="172"/>
                        <a:pt x="865" y="172"/>
                      </a:cubicBezTo>
                      <a:cubicBezTo>
                        <a:pt x="865" y="172"/>
                        <a:pt x="866" y="172"/>
                        <a:pt x="866" y="171"/>
                      </a:cubicBezTo>
                      <a:close/>
                      <a:moveTo>
                        <a:pt x="867" y="170"/>
                      </a:moveTo>
                      <a:cubicBezTo>
                        <a:pt x="867" y="170"/>
                        <a:pt x="866" y="171"/>
                        <a:pt x="866" y="171"/>
                      </a:cubicBezTo>
                      <a:cubicBezTo>
                        <a:pt x="867" y="171"/>
                        <a:pt x="867" y="170"/>
                        <a:pt x="867" y="170"/>
                      </a:cubicBezTo>
                      <a:close/>
                      <a:moveTo>
                        <a:pt x="861" y="164"/>
                      </a:moveTo>
                      <a:cubicBezTo>
                        <a:pt x="861" y="164"/>
                        <a:pt x="861" y="165"/>
                        <a:pt x="861" y="165"/>
                      </a:cubicBezTo>
                      <a:cubicBezTo>
                        <a:pt x="861" y="164"/>
                        <a:pt x="861" y="164"/>
                        <a:pt x="861" y="164"/>
                      </a:cubicBezTo>
                      <a:close/>
                      <a:moveTo>
                        <a:pt x="868" y="162"/>
                      </a:moveTo>
                      <a:cubicBezTo>
                        <a:pt x="868" y="163"/>
                        <a:pt x="868" y="163"/>
                        <a:pt x="868" y="164"/>
                      </a:cubicBezTo>
                      <a:cubicBezTo>
                        <a:pt x="868" y="163"/>
                        <a:pt x="868" y="162"/>
                        <a:pt x="868" y="162"/>
                      </a:cubicBezTo>
                      <a:close/>
                      <a:moveTo>
                        <a:pt x="837" y="147"/>
                      </a:moveTo>
                      <a:cubicBezTo>
                        <a:pt x="837" y="148"/>
                        <a:pt x="837" y="150"/>
                        <a:pt x="836" y="151"/>
                      </a:cubicBezTo>
                      <a:cubicBezTo>
                        <a:pt x="837" y="150"/>
                        <a:pt x="837" y="148"/>
                        <a:pt x="837" y="147"/>
                      </a:cubicBezTo>
                      <a:close/>
                      <a:moveTo>
                        <a:pt x="852" y="150"/>
                      </a:moveTo>
                      <a:cubicBezTo>
                        <a:pt x="852" y="149"/>
                        <a:pt x="852" y="149"/>
                        <a:pt x="852" y="149"/>
                      </a:cubicBezTo>
                      <a:cubicBezTo>
                        <a:pt x="852" y="148"/>
                        <a:pt x="853" y="145"/>
                        <a:pt x="852" y="146"/>
                      </a:cubicBezTo>
                      <a:cubicBezTo>
                        <a:pt x="852" y="147"/>
                        <a:pt x="851" y="150"/>
                        <a:pt x="851" y="151"/>
                      </a:cubicBezTo>
                      <a:cubicBezTo>
                        <a:pt x="852" y="151"/>
                        <a:pt x="852" y="150"/>
                        <a:pt x="852" y="150"/>
                      </a:cubicBezTo>
                      <a:close/>
                      <a:moveTo>
                        <a:pt x="857" y="134"/>
                      </a:moveTo>
                      <a:cubicBezTo>
                        <a:pt x="857" y="134"/>
                        <a:pt x="857" y="134"/>
                        <a:pt x="857" y="134"/>
                      </a:cubicBezTo>
                      <a:cubicBezTo>
                        <a:pt x="857" y="135"/>
                        <a:pt x="857" y="135"/>
                        <a:pt x="857" y="135"/>
                      </a:cubicBezTo>
                      <a:lnTo>
                        <a:pt x="857" y="134"/>
                      </a:lnTo>
                      <a:close/>
                      <a:moveTo>
                        <a:pt x="855" y="121"/>
                      </a:moveTo>
                      <a:cubicBezTo>
                        <a:pt x="855" y="119"/>
                        <a:pt x="855" y="121"/>
                        <a:pt x="855" y="122"/>
                      </a:cubicBezTo>
                      <a:cubicBezTo>
                        <a:pt x="854" y="122"/>
                        <a:pt x="855" y="122"/>
                        <a:pt x="855" y="122"/>
                      </a:cubicBezTo>
                      <a:cubicBezTo>
                        <a:pt x="854" y="123"/>
                        <a:pt x="853" y="126"/>
                        <a:pt x="854" y="127"/>
                      </a:cubicBezTo>
                      <a:cubicBezTo>
                        <a:pt x="854" y="125"/>
                        <a:pt x="855" y="123"/>
                        <a:pt x="855" y="121"/>
                      </a:cubicBezTo>
                      <a:close/>
                      <a:moveTo>
                        <a:pt x="861" y="127"/>
                      </a:moveTo>
                      <a:cubicBezTo>
                        <a:pt x="861" y="127"/>
                        <a:pt x="861" y="128"/>
                        <a:pt x="861" y="128"/>
                      </a:cubicBezTo>
                      <a:cubicBezTo>
                        <a:pt x="862" y="128"/>
                        <a:pt x="862" y="127"/>
                        <a:pt x="861" y="127"/>
                      </a:cubicBezTo>
                      <a:close/>
                      <a:moveTo>
                        <a:pt x="843" y="120"/>
                      </a:moveTo>
                      <a:cubicBezTo>
                        <a:pt x="843" y="121"/>
                        <a:pt x="842" y="121"/>
                        <a:pt x="842" y="122"/>
                      </a:cubicBezTo>
                      <a:cubicBezTo>
                        <a:pt x="843" y="121"/>
                        <a:pt x="843" y="120"/>
                        <a:pt x="843" y="120"/>
                      </a:cubicBezTo>
                      <a:close/>
                      <a:moveTo>
                        <a:pt x="859" y="124"/>
                      </a:moveTo>
                      <a:cubicBezTo>
                        <a:pt x="859" y="125"/>
                        <a:pt x="859" y="126"/>
                        <a:pt x="859" y="126"/>
                      </a:cubicBezTo>
                      <a:cubicBezTo>
                        <a:pt x="859" y="125"/>
                        <a:pt x="860" y="124"/>
                        <a:pt x="859" y="124"/>
                      </a:cubicBezTo>
                      <a:close/>
                      <a:moveTo>
                        <a:pt x="862" y="124"/>
                      </a:moveTo>
                      <a:cubicBezTo>
                        <a:pt x="862" y="124"/>
                        <a:pt x="861" y="125"/>
                        <a:pt x="862" y="126"/>
                      </a:cubicBezTo>
                      <a:cubicBezTo>
                        <a:pt x="862" y="125"/>
                        <a:pt x="862" y="124"/>
                        <a:pt x="862" y="124"/>
                      </a:cubicBezTo>
                      <a:close/>
                      <a:moveTo>
                        <a:pt x="839" y="118"/>
                      </a:moveTo>
                      <a:cubicBezTo>
                        <a:pt x="839" y="118"/>
                        <a:pt x="839" y="119"/>
                        <a:pt x="839" y="119"/>
                      </a:cubicBezTo>
                      <a:cubicBezTo>
                        <a:pt x="839" y="119"/>
                        <a:pt x="839" y="118"/>
                        <a:pt x="839" y="118"/>
                      </a:cubicBezTo>
                      <a:close/>
                      <a:moveTo>
                        <a:pt x="844" y="116"/>
                      </a:moveTo>
                      <a:cubicBezTo>
                        <a:pt x="843" y="117"/>
                        <a:pt x="843" y="119"/>
                        <a:pt x="843" y="119"/>
                      </a:cubicBezTo>
                      <a:cubicBezTo>
                        <a:pt x="843" y="118"/>
                        <a:pt x="844" y="117"/>
                        <a:pt x="844" y="116"/>
                      </a:cubicBezTo>
                      <a:close/>
                      <a:moveTo>
                        <a:pt x="862" y="120"/>
                      </a:moveTo>
                      <a:cubicBezTo>
                        <a:pt x="862" y="121"/>
                        <a:pt x="861" y="122"/>
                        <a:pt x="862" y="123"/>
                      </a:cubicBezTo>
                      <a:cubicBezTo>
                        <a:pt x="862" y="122"/>
                        <a:pt x="863" y="121"/>
                        <a:pt x="862" y="120"/>
                      </a:cubicBezTo>
                      <a:close/>
                      <a:moveTo>
                        <a:pt x="855" y="118"/>
                      </a:moveTo>
                      <a:cubicBezTo>
                        <a:pt x="855" y="118"/>
                        <a:pt x="855" y="119"/>
                        <a:pt x="855" y="119"/>
                      </a:cubicBezTo>
                      <a:cubicBezTo>
                        <a:pt x="855" y="119"/>
                        <a:pt x="856" y="118"/>
                        <a:pt x="855" y="118"/>
                      </a:cubicBezTo>
                      <a:close/>
                      <a:moveTo>
                        <a:pt x="858" y="117"/>
                      </a:moveTo>
                      <a:cubicBezTo>
                        <a:pt x="857" y="117"/>
                        <a:pt x="857" y="118"/>
                        <a:pt x="857" y="118"/>
                      </a:cubicBezTo>
                      <a:cubicBezTo>
                        <a:pt x="857" y="118"/>
                        <a:pt x="858" y="117"/>
                        <a:pt x="858" y="117"/>
                      </a:cubicBezTo>
                      <a:close/>
                      <a:moveTo>
                        <a:pt x="860" y="116"/>
                      </a:moveTo>
                      <a:cubicBezTo>
                        <a:pt x="860" y="116"/>
                        <a:pt x="860" y="116"/>
                        <a:pt x="860" y="116"/>
                      </a:cubicBezTo>
                      <a:cubicBezTo>
                        <a:pt x="859" y="115"/>
                        <a:pt x="859" y="117"/>
                        <a:pt x="859" y="117"/>
                      </a:cubicBezTo>
                      <a:cubicBezTo>
                        <a:pt x="860" y="117"/>
                        <a:pt x="859" y="117"/>
                        <a:pt x="860" y="116"/>
                      </a:cubicBezTo>
                      <a:close/>
                      <a:moveTo>
                        <a:pt x="849" y="110"/>
                      </a:moveTo>
                      <a:cubicBezTo>
                        <a:pt x="848" y="113"/>
                        <a:pt x="849" y="111"/>
                        <a:pt x="849" y="110"/>
                      </a:cubicBezTo>
                      <a:close/>
                      <a:moveTo>
                        <a:pt x="845" y="105"/>
                      </a:moveTo>
                      <a:cubicBezTo>
                        <a:pt x="844" y="106"/>
                        <a:pt x="844" y="106"/>
                        <a:pt x="844" y="107"/>
                      </a:cubicBezTo>
                      <a:cubicBezTo>
                        <a:pt x="844" y="107"/>
                        <a:pt x="845" y="105"/>
                        <a:pt x="845" y="105"/>
                      </a:cubicBezTo>
                      <a:close/>
                      <a:moveTo>
                        <a:pt x="844" y="105"/>
                      </a:moveTo>
                      <a:cubicBezTo>
                        <a:pt x="843" y="105"/>
                        <a:pt x="843" y="106"/>
                        <a:pt x="843" y="106"/>
                      </a:cubicBezTo>
                      <a:lnTo>
                        <a:pt x="844" y="105"/>
                      </a:lnTo>
                      <a:close/>
                      <a:moveTo>
                        <a:pt x="836" y="101"/>
                      </a:moveTo>
                      <a:cubicBezTo>
                        <a:pt x="836" y="102"/>
                        <a:pt x="836" y="102"/>
                        <a:pt x="836" y="102"/>
                      </a:cubicBezTo>
                      <a:cubicBezTo>
                        <a:pt x="836" y="102"/>
                        <a:pt x="836" y="101"/>
                        <a:pt x="836" y="101"/>
                      </a:cubicBezTo>
                      <a:close/>
                      <a:moveTo>
                        <a:pt x="838" y="98"/>
                      </a:moveTo>
                      <a:cubicBezTo>
                        <a:pt x="839" y="95"/>
                        <a:pt x="838" y="96"/>
                        <a:pt x="838" y="98"/>
                      </a:cubicBezTo>
                      <a:close/>
                      <a:moveTo>
                        <a:pt x="828" y="135"/>
                      </a:moveTo>
                      <a:cubicBezTo>
                        <a:pt x="828" y="136"/>
                        <a:pt x="828" y="137"/>
                        <a:pt x="827" y="137"/>
                      </a:cubicBezTo>
                      <a:cubicBezTo>
                        <a:pt x="828" y="138"/>
                        <a:pt x="828" y="138"/>
                        <a:pt x="828" y="138"/>
                      </a:cubicBezTo>
                      <a:cubicBezTo>
                        <a:pt x="828" y="137"/>
                        <a:pt x="829" y="136"/>
                        <a:pt x="828" y="135"/>
                      </a:cubicBezTo>
                      <a:close/>
                      <a:moveTo>
                        <a:pt x="846" y="121"/>
                      </a:moveTo>
                      <a:cubicBezTo>
                        <a:pt x="847" y="121"/>
                        <a:pt x="846" y="122"/>
                        <a:pt x="846" y="123"/>
                      </a:cubicBezTo>
                      <a:cubicBezTo>
                        <a:pt x="847" y="121"/>
                        <a:pt x="848" y="117"/>
                        <a:pt x="848" y="115"/>
                      </a:cubicBezTo>
                      <a:cubicBezTo>
                        <a:pt x="848" y="117"/>
                        <a:pt x="846" y="118"/>
                        <a:pt x="847" y="119"/>
                      </a:cubicBezTo>
                      <a:cubicBezTo>
                        <a:pt x="847" y="119"/>
                        <a:pt x="847" y="119"/>
                        <a:pt x="847" y="118"/>
                      </a:cubicBezTo>
                      <a:cubicBezTo>
                        <a:pt x="846" y="119"/>
                        <a:pt x="846" y="120"/>
                        <a:pt x="846" y="121"/>
                      </a:cubicBezTo>
                      <a:cubicBezTo>
                        <a:pt x="846" y="121"/>
                        <a:pt x="846" y="120"/>
                        <a:pt x="846" y="120"/>
                      </a:cubicBezTo>
                      <a:cubicBezTo>
                        <a:pt x="846" y="121"/>
                        <a:pt x="845" y="121"/>
                        <a:pt x="845" y="121"/>
                      </a:cubicBezTo>
                      <a:cubicBezTo>
                        <a:pt x="846" y="122"/>
                        <a:pt x="846" y="121"/>
                        <a:pt x="846" y="121"/>
                      </a:cubicBezTo>
                      <a:close/>
                      <a:moveTo>
                        <a:pt x="860" y="122"/>
                      </a:moveTo>
                      <a:cubicBezTo>
                        <a:pt x="860" y="122"/>
                        <a:pt x="859" y="123"/>
                        <a:pt x="860" y="123"/>
                      </a:cubicBezTo>
                      <a:cubicBezTo>
                        <a:pt x="860" y="123"/>
                        <a:pt x="860" y="123"/>
                        <a:pt x="860" y="123"/>
                      </a:cubicBezTo>
                      <a:cubicBezTo>
                        <a:pt x="859" y="124"/>
                        <a:pt x="860" y="122"/>
                        <a:pt x="860" y="122"/>
                      </a:cubicBezTo>
                      <a:close/>
                      <a:moveTo>
                        <a:pt x="861" y="115"/>
                      </a:moveTo>
                      <a:cubicBezTo>
                        <a:pt x="861" y="115"/>
                        <a:pt x="861" y="115"/>
                        <a:pt x="861" y="115"/>
                      </a:cubicBezTo>
                      <a:cubicBezTo>
                        <a:pt x="862" y="117"/>
                        <a:pt x="859" y="120"/>
                        <a:pt x="860" y="122"/>
                      </a:cubicBezTo>
                      <a:cubicBezTo>
                        <a:pt x="860" y="118"/>
                        <a:pt x="862" y="115"/>
                        <a:pt x="862" y="112"/>
                      </a:cubicBezTo>
                      <a:cubicBezTo>
                        <a:pt x="862" y="112"/>
                        <a:pt x="862" y="111"/>
                        <a:pt x="862" y="111"/>
                      </a:cubicBezTo>
                      <a:cubicBezTo>
                        <a:pt x="862" y="110"/>
                        <a:pt x="864" y="107"/>
                        <a:pt x="863" y="106"/>
                      </a:cubicBezTo>
                      <a:cubicBezTo>
                        <a:pt x="863" y="107"/>
                        <a:pt x="862" y="108"/>
                        <a:pt x="862" y="110"/>
                      </a:cubicBezTo>
                      <a:cubicBezTo>
                        <a:pt x="861" y="109"/>
                        <a:pt x="861" y="109"/>
                        <a:pt x="861" y="109"/>
                      </a:cubicBezTo>
                      <a:cubicBezTo>
                        <a:pt x="862" y="111"/>
                        <a:pt x="861" y="114"/>
                        <a:pt x="861" y="115"/>
                      </a:cubicBezTo>
                      <a:close/>
                      <a:moveTo>
                        <a:pt x="842" y="104"/>
                      </a:moveTo>
                      <a:cubicBezTo>
                        <a:pt x="842" y="105"/>
                        <a:pt x="842" y="105"/>
                        <a:pt x="842" y="106"/>
                      </a:cubicBezTo>
                      <a:cubicBezTo>
                        <a:pt x="843" y="105"/>
                        <a:pt x="842" y="104"/>
                        <a:pt x="842" y="104"/>
                      </a:cubicBezTo>
                      <a:close/>
                      <a:moveTo>
                        <a:pt x="707" y="252"/>
                      </a:moveTo>
                      <a:cubicBezTo>
                        <a:pt x="708" y="252"/>
                        <a:pt x="709" y="252"/>
                        <a:pt x="710" y="253"/>
                      </a:cubicBezTo>
                      <a:cubicBezTo>
                        <a:pt x="710" y="254"/>
                        <a:pt x="709" y="255"/>
                        <a:pt x="710" y="256"/>
                      </a:cubicBezTo>
                      <a:cubicBezTo>
                        <a:pt x="712" y="257"/>
                        <a:pt x="715" y="253"/>
                        <a:pt x="715" y="256"/>
                      </a:cubicBezTo>
                      <a:cubicBezTo>
                        <a:pt x="717" y="258"/>
                        <a:pt x="720" y="259"/>
                        <a:pt x="723" y="259"/>
                      </a:cubicBezTo>
                      <a:cubicBezTo>
                        <a:pt x="725" y="260"/>
                        <a:pt x="726" y="261"/>
                        <a:pt x="728" y="262"/>
                      </a:cubicBezTo>
                      <a:cubicBezTo>
                        <a:pt x="730" y="262"/>
                        <a:pt x="733" y="262"/>
                        <a:pt x="734" y="263"/>
                      </a:cubicBezTo>
                      <a:cubicBezTo>
                        <a:pt x="736" y="263"/>
                        <a:pt x="737" y="264"/>
                        <a:pt x="739" y="265"/>
                      </a:cubicBezTo>
                      <a:cubicBezTo>
                        <a:pt x="744" y="267"/>
                        <a:pt x="749" y="267"/>
                        <a:pt x="753" y="269"/>
                      </a:cubicBezTo>
                      <a:cubicBezTo>
                        <a:pt x="756" y="269"/>
                        <a:pt x="760" y="271"/>
                        <a:pt x="762" y="272"/>
                      </a:cubicBezTo>
                      <a:cubicBezTo>
                        <a:pt x="765" y="272"/>
                        <a:pt x="768" y="274"/>
                        <a:pt x="771" y="275"/>
                      </a:cubicBezTo>
                      <a:cubicBezTo>
                        <a:pt x="772" y="275"/>
                        <a:pt x="774" y="275"/>
                        <a:pt x="776" y="276"/>
                      </a:cubicBezTo>
                      <a:cubicBezTo>
                        <a:pt x="776" y="276"/>
                        <a:pt x="777" y="276"/>
                        <a:pt x="777" y="276"/>
                      </a:cubicBezTo>
                      <a:cubicBezTo>
                        <a:pt x="779" y="277"/>
                        <a:pt x="781" y="277"/>
                        <a:pt x="782" y="277"/>
                      </a:cubicBezTo>
                      <a:cubicBezTo>
                        <a:pt x="784" y="278"/>
                        <a:pt x="785" y="279"/>
                        <a:pt x="787" y="279"/>
                      </a:cubicBezTo>
                      <a:cubicBezTo>
                        <a:pt x="789" y="280"/>
                        <a:pt x="792" y="281"/>
                        <a:pt x="795" y="281"/>
                      </a:cubicBezTo>
                      <a:cubicBezTo>
                        <a:pt x="796" y="282"/>
                        <a:pt x="798" y="282"/>
                        <a:pt x="799" y="282"/>
                      </a:cubicBezTo>
                      <a:cubicBezTo>
                        <a:pt x="800" y="283"/>
                        <a:pt x="800" y="283"/>
                        <a:pt x="801" y="283"/>
                      </a:cubicBezTo>
                      <a:cubicBezTo>
                        <a:pt x="802" y="283"/>
                        <a:pt x="802" y="283"/>
                        <a:pt x="802" y="283"/>
                      </a:cubicBezTo>
                      <a:cubicBezTo>
                        <a:pt x="803" y="284"/>
                        <a:pt x="803" y="284"/>
                        <a:pt x="803" y="284"/>
                      </a:cubicBezTo>
                      <a:cubicBezTo>
                        <a:pt x="803" y="284"/>
                        <a:pt x="803" y="284"/>
                        <a:pt x="803" y="284"/>
                      </a:cubicBezTo>
                      <a:cubicBezTo>
                        <a:pt x="803" y="284"/>
                        <a:pt x="803" y="284"/>
                        <a:pt x="803" y="284"/>
                      </a:cubicBezTo>
                      <a:cubicBezTo>
                        <a:pt x="804" y="285"/>
                        <a:pt x="805" y="284"/>
                        <a:pt x="806" y="285"/>
                      </a:cubicBezTo>
                      <a:cubicBezTo>
                        <a:pt x="807" y="285"/>
                        <a:pt x="808" y="286"/>
                        <a:pt x="809" y="287"/>
                      </a:cubicBezTo>
                      <a:cubicBezTo>
                        <a:pt x="810" y="286"/>
                        <a:pt x="811" y="287"/>
                        <a:pt x="812" y="288"/>
                      </a:cubicBezTo>
                      <a:cubicBezTo>
                        <a:pt x="813" y="288"/>
                        <a:pt x="813" y="288"/>
                        <a:pt x="813" y="288"/>
                      </a:cubicBezTo>
                      <a:cubicBezTo>
                        <a:pt x="813" y="288"/>
                        <a:pt x="813" y="287"/>
                        <a:pt x="813" y="287"/>
                      </a:cubicBezTo>
                      <a:cubicBezTo>
                        <a:pt x="813" y="287"/>
                        <a:pt x="813" y="287"/>
                        <a:pt x="813" y="286"/>
                      </a:cubicBezTo>
                      <a:cubicBezTo>
                        <a:pt x="813" y="286"/>
                        <a:pt x="813" y="286"/>
                        <a:pt x="813" y="286"/>
                      </a:cubicBezTo>
                      <a:cubicBezTo>
                        <a:pt x="813" y="285"/>
                        <a:pt x="813" y="285"/>
                        <a:pt x="813" y="284"/>
                      </a:cubicBezTo>
                      <a:cubicBezTo>
                        <a:pt x="813" y="282"/>
                        <a:pt x="813" y="282"/>
                        <a:pt x="813" y="282"/>
                      </a:cubicBezTo>
                      <a:cubicBezTo>
                        <a:pt x="813" y="282"/>
                        <a:pt x="812" y="281"/>
                        <a:pt x="812" y="280"/>
                      </a:cubicBezTo>
                      <a:cubicBezTo>
                        <a:pt x="812" y="280"/>
                        <a:pt x="813" y="280"/>
                        <a:pt x="813" y="279"/>
                      </a:cubicBezTo>
                      <a:cubicBezTo>
                        <a:pt x="813" y="279"/>
                        <a:pt x="812" y="279"/>
                        <a:pt x="812" y="279"/>
                      </a:cubicBezTo>
                      <a:cubicBezTo>
                        <a:pt x="812" y="278"/>
                        <a:pt x="812" y="278"/>
                        <a:pt x="812" y="278"/>
                      </a:cubicBezTo>
                      <a:cubicBezTo>
                        <a:pt x="812" y="277"/>
                        <a:pt x="812" y="277"/>
                        <a:pt x="812" y="277"/>
                      </a:cubicBezTo>
                      <a:cubicBezTo>
                        <a:pt x="812" y="276"/>
                        <a:pt x="812" y="276"/>
                        <a:pt x="812" y="275"/>
                      </a:cubicBezTo>
                      <a:cubicBezTo>
                        <a:pt x="813" y="270"/>
                        <a:pt x="813" y="265"/>
                        <a:pt x="813" y="259"/>
                      </a:cubicBezTo>
                      <a:cubicBezTo>
                        <a:pt x="813" y="254"/>
                        <a:pt x="813" y="250"/>
                        <a:pt x="813" y="245"/>
                      </a:cubicBezTo>
                      <a:cubicBezTo>
                        <a:pt x="815" y="226"/>
                        <a:pt x="815" y="226"/>
                        <a:pt x="815" y="226"/>
                      </a:cubicBezTo>
                      <a:cubicBezTo>
                        <a:pt x="815" y="219"/>
                        <a:pt x="816" y="212"/>
                        <a:pt x="817" y="206"/>
                      </a:cubicBezTo>
                      <a:cubicBezTo>
                        <a:pt x="817" y="206"/>
                        <a:pt x="818" y="205"/>
                        <a:pt x="818" y="205"/>
                      </a:cubicBezTo>
                      <a:cubicBezTo>
                        <a:pt x="818" y="204"/>
                        <a:pt x="817" y="204"/>
                        <a:pt x="818" y="204"/>
                      </a:cubicBezTo>
                      <a:cubicBezTo>
                        <a:pt x="818" y="203"/>
                        <a:pt x="818" y="203"/>
                        <a:pt x="818" y="203"/>
                      </a:cubicBezTo>
                      <a:cubicBezTo>
                        <a:pt x="819" y="197"/>
                        <a:pt x="820" y="192"/>
                        <a:pt x="822" y="186"/>
                      </a:cubicBezTo>
                      <a:cubicBezTo>
                        <a:pt x="822" y="185"/>
                        <a:pt x="822" y="186"/>
                        <a:pt x="822" y="186"/>
                      </a:cubicBezTo>
                      <a:cubicBezTo>
                        <a:pt x="823" y="183"/>
                        <a:pt x="824" y="178"/>
                        <a:pt x="825" y="175"/>
                      </a:cubicBezTo>
                      <a:cubicBezTo>
                        <a:pt x="825" y="173"/>
                        <a:pt x="825" y="171"/>
                        <a:pt x="826" y="170"/>
                      </a:cubicBezTo>
                      <a:cubicBezTo>
                        <a:pt x="826" y="169"/>
                        <a:pt x="825" y="169"/>
                        <a:pt x="825" y="169"/>
                      </a:cubicBezTo>
                      <a:cubicBezTo>
                        <a:pt x="826" y="169"/>
                        <a:pt x="826" y="169"/>
                        <a:pt x="826" y="169"/>
                      </a:cubicBezTo>
                      <a:cubicBezTo>
                        <a:pt x="826" y="167"/>
                        <a:pt x="826" y="167"/>
                        <a:pt x="826" y="167"/>
                      </a:cubicBezTo>
                      <a:cubicBezTo>
                        <a:pt x="827" y="164"/>
                        <a:pt x="828" y="160"/>
                        <a:pt x="829" y="156"/>
                      </a:cubicBezTo>
                      <a:cubicBezTo>
                        <a:pt x="829" y="155"/>
                        <a:pt x="829" y="155"/>
                        <a:pt x="829" y="154"/>
                      </a:cubicBezTo>
                      <a:cubicBezTo>
                        <a:pt x="830" y="154"/>
                        <a:pt x="830" y="154"/>
                        <a:pt x="829" y="153"/>
                      </a:cubicBezTo>
                      <a:cubicBezTo>
                        <a:pt x="829" y="153"/>
                        <a:pt x="830" y="151"/>
                        <a:pt x="830" y="152"/>
                      </a:cubicBezTo>
                      <a:cubicBezTo>
                        <a:pt x="830" y="151"/>
                        <a:pt x="830" y="152"/>
                        <a:pt x="830" y="152"/>
                      </a:cubicBezTo>
                      <a:cubicBezTo>
                        <a:pt x="831" y="151"/>
                        <a:pt x="831" y="149"/>
                        <a:pt x="831" y="147"/>
                      </a:cubicBezTo>
                      <a:cubicBezTo>
                        <a:pt x="831" y="146"/>
                        <a:pt x="832" y="144"/>
                        <a:pt x="833" y="142"/>
                      </a:cubicBezTo>
                      <a:cubicBezTo>
                        <a:pt x="833" y="144"/>
                        <a:pt x="833" y="146"/>
                        <a:pt x="835" y="147"/>
                      </a:cubicBezTo>
                      <a:cubicBezTo>
                        <a:pt x="836" y="145"/>
                        <a:pt x="836" y="141"/>
                        <a:pt x="837" y="140"/>
                      </a:cubicBezTo>
                      <a:cubicBezTo>
                        <a:pt x="838" y="135"/>
                        <a:pt x="839" y="130"/>
                        <a:pt x="840" y="125"/>
                      </a:cubicBezTo>
                      <a:cubicBezTo>
                        <a:pt x="840" y="124"/>
                        <a:pt x="840" y="124"/>
                        <a:pt x="840" y="124"/>
                      </a:cubicBezTo>
                      <a:cubicBezTo>
                        <a:pt x="842" y="119"/>
                        <a:pt x="842" y="114"/>
                        <a:pt x="844" y="108"/>
                      </a:cubicBezTo>
                      <a:cubicBezTo>
                        <a:pt x="842" y="119"/>
                        <a:pt x="839" y="128"/>
                        <a:pt x="838" y="138"/>
                      </a:cubicBezTo>
                      <a:cubicBezTo>
                        <a:pt x="837" y="140"/>
                        <a:pt x="836" y="146"/>
                        <a:pt x="835" y="150"/>
                      </a:cubicBezTo>
                      <a:cubicBezTo>
                        <a:pt x="835" y="152"/>
                        <a:pt x="836" y="153"/>
                        <a:pt x="838" y="152"/>
                      </a:cubicBezTo>
                      <a:cubicBezTo>
                        <a:pt x="840" y="150"/>
                        <a:pt x="839" y="147"/>
                        <a:pt x="840" y="145"/>
                      </a:cubicBezTo>
                      <a:cubicBezTo>
                        <a:pt x="841" y="145"/>
                        <a:pt x="841" y="144"/>
                        <a:pt x="842" y="145"/>
                      </a:cubicBezTo>
                      <a:cubicBezTo>
                        <a:pt x="842" y="150"/>
                        <a:pt x="840" y="156"/>
                        <a:pt x="840" y="160"/>
                      </a:cubicBezTo>
                      <a:cubicBezTo>
                        <a:pt x="840" y="161"/>
                        <a:pt x="840" y="162"/>
                        <a:pt x="840" y="163"/>
                      </a:cubicBezTo>
                      <a:cubicBezTo>
                        <a:pt x="840" y="163"/>
                        <a:pt x="840" y="164"/>
                        <a:pt x="841" y="164"/>
                      </a:cubicBezTo>
                      <a:cubicBezTo>
                        <a:pt x="841" y="164"/>
                        <a:pt x="841" y="164"/>
                        <a:pt x="842" y="164"/>
                      </a:cubicBezTo>
                      <a:cubicBezTo>
                        <a:pt x="842" y="159"/>
                        <a:pt x="846" y="156"/>
                        <a:pt x="846" y="151"/>
                      </a:cubicBezTo>
                      <a:cubicBezTo>
                        <a:pt x="847" y="150"/>
                        <a:pt x="848" y="149"/>
                        <a:pt x="849" y="149"/>
                      </a:cubicBezTo>
                      <a:cubicBezTo>
                        <a:pt x="849" y="147"/>
                        <a:pt x="850" y="145"/>
                        <a:pt x="850" y="143"/>
                      </a:cubicBezTo>
                      <a:cubicBezTo>
                        <a:pt x="850" y="142"/>
                        <a:pt x="850" y="142"/>
                        <a:pt x="850" y="142"/>
                      </a:cubicBezTo>
                      <a:cubicBezTo>
                        <a:pt x="851" y="137"/>
                        <a:pt x="851" y="133"/>
                        <a:pt x="853" y="129"/>
                      </a:cubicBezTo>
                      <a:cubicBezTo>
                        <a:pt x="853" y="133"/>
                        <a:pt x="852" y="136"/>
                        <a:pt x="851" y="140"/>
                      </a:cubicBezTo>
                      <a:cubicBezTo>
                        <a:pt x="851" y="140"/>
                        <a:pt x="852" y="141"/>
                        <a:pt x="852" y="141"/>
                      </a:cubicBezTo>
                      <a:cubicBezTo>
                        <a:pt x="851" y="144"/>
                        <a:pt x="850" y="149"/>
                        <a:pt x="849" y="152"/>
                      </a:cubicBezTo>
                      <a:cubicBezTo>
                        <a:pt x="850" y="153"/>
                        <a:pt x="851" y="153"/>
                        <a:pt x="851" y="152"/>
                      </a:cubicBezTo>
                      <a:cubicBezTo>
                        <a:pt x="851" y="152"/>
                        <a:pt x="851" y="153"/>
                        <a:pt x="851" y="153"/>
                      </a:cubicBezTo>
                      <a:cubicBezTo>
                        <a:pt x="851" y="153"/>
                        <a:pt x="851" y="153"/>
                        <a:pt x="852" y="153"/>
                      </a:cubicBezTo>
                      <a:cubicBezTo>
                        <a:pt x="851" y="155"/>
                        <a:pt x="851" y="155"/>
                        <a:pt x="851" y="157"/>
                      </a:cubicBezTo>
                      <a:cubicBezTo>
                        <a:pt x="851" y="158"/>
                        <a:pt x="851" y="158"/>
                        <a:pt x="852" y="158"/>
                      </a:cubicBezTo>
                      <a:cubicBezTo>
                        <a:pt x="852" y="156"/>
                        <a:pt x="853" y="155"/>
                        <a:pt x="853" y="153"/>
                      </a:cubicBezTo>
                      <a:cubicBezTo>
                        <a:pt x="853" y="152"/>
                        <a:pt x="853" y="151"/>
                        <a:pt x="853" y="151"/>
                      </a:cubicBezTo>
                      <a:cubicBezTo>
                        <a:pt x="853" y="150"/>
                        <a:pt x="853" y="150"/>
                        <a:pt x="854" y="150"/>
                      </a:cubicBezTo>
                      <a:cubicBezTo>
                        <a:pt x="854" y="149"/>
                        <a:pt x="853" y="149"/>
                        <a:pt x="853" y="148"/>
                      </a:cubicBezTo>
                      <a:cubicBezTo>
                        <a:pt x="853" y="148"/>
                        <a:pt x="854" y="148"/>
                        <a:pt x="854" y="147"/>
                      </a:cubicBezTo>
                      <a:cubicBezTo>
                        <a:pt x="855" y="145"/>
                        <a:pt x="854" y="143"/>
                        <a:pt x="855" y="141"/>
                      </a:cubicBezTo>
                      <a:cubicBezTo>
                        <a:pt x="855" y="140"/>
                        <a:pt x="856" y="139"/>
                        <a:pt x="857" y="137"/>
                      </a:cubicBezTo>
                      <a:cubicBezTo>
                        <a:pt x="857" y="138"/>
                        <a:pt x="856" y="139"/>
                        <a:pt x="856" y="140"/>
                      </a:cubicBezTo>
                      <a:cubicBezTo>
                        <a:pt x="855" y="144"/>
                        <a:pt x="856" y="148"/>
                        <a:pt x="855" y="151"/>
                      </a:cubicBezTo>
                      <a:cubicBezTo>
                        <a:pt x="856" y="152"/>
                        <a:pt x="856" y="151"/>
                        <a:pt x="857" y="151"/>
                      </a:cubicBezTo>
                      <a:cubicBezTo>
                        <a:pt x="857" y="150"/>
                        <a:pt x="857" y="149"/>
                        <a:pt x="857" y="148"/>
                      </a:cubicBezTo>
                      <a:cubicBezTo>
                        <a:pt x="857" y="148"/>
                        <a:pt x="857" y="149"/>
                        <a:pt x="857" y="148"/>
                      </a:cubicBezTo>
                      <a:cubicBezTo>
                        <a:pt x="857" y="146"/>
                        <a:pt x="857" y="144"/>
                        <a:pt x="858" y="141"/>
                      </a:cubicBezTo>
                      <a:cubicBezTo>
                        <a:pt x="858" y="141"/>
                        <a:pt x="858" y="140"/>
                        <a:pt x="859" y="141"/>
                      </a:cubicBezTo>
                      <a:cubicBezTo>
                        <a:pt x="859" y="140"/>
                        <a:pt x="859" y="140"/>
                        <a:pt x="860" y="140"/>
                      </a:cubicBezTo>
                      <a:cubicBezTo>
                        <a:pt x="860" y="139"/>
                        <a:pt x="859" y="140"/>
                        <a:pt x="859" y="140"/>
                      </a:cubicBezTo>
                      <a:cubicBezTo>
                        <a:pt x="860" y="139"/>
                        <a:pt x="859" y="138"/>
                        <a:pt x="860" y="138"/>
                      </a:cubicBezTo>
                      <a:cubicBezTo>
                        <a:pt x="860" y="134"/>
                        <a:pt x="861" y="132"/>
                        <a:pt x="861" y="128"/>
                      </a:cubicBezTo>
                      <a:cubicBezTo>
                        <a:pt x="861" y="131"/>
                        <a:pt x="861" y="134"/>
                        <a:pt x="860" y="137"/>
                      </a:cubicBezTo>
                      <a:cubicBezTo>
                        <a:pt x="860" y="138"/>
                        <a:pt x="861" y="137"/>
                        <a:pt x="861" y="138"/>
                      </a:cubicBezTo>
                      <a:cubicBezTo>
                        <a:pt x="861" y="139"/>
                        <a:pt x="860" y="139"/>
                        <a:pt x="860" y="140"/>
                      </a:cubicBezTo>
                      <a:cubicBezTo>
                        <a:pt x="860" y="141"/>
                        <a:pt x="860" y="142"/>
                        <a:pt x="860" y="143"/>
                      </a:cubicBezTo>
                      <a:cubicBezTo>
                        <a:pt x="860" y="144"/>
                        <a:pt x="859" y="145"/>
                        <a:pt x="859" y="146"/>
                      </a:cubicBezTo>
                      <a:cubicBezTo>
                        <a:pt x="860" y="147"/>
                        <a:pt x="860" y="148"/>
                        <a:pt x="860" y="149"/>
                      </a:cubicBezTo>
                      <a:cubicBezTo>
                        <a:pt x="860" y="150"/>
                        <a:pt x="860" y="149"/>
                        <a:pt x="860" y="150"/>
                      </a:cubicBezTo>
                      <a:cubicBezTo>
                        <a:pt x="861" y="151"/>
                        <a:pt x="861" y="150"/>
                        <a:pt x="862" y="150"/>
                      </a:cubicBezTo>
                      <a:cubicBezTo>
                        <a:pt x="862" y="151"/>
                        <a:pt x="861" y="150"/>
                        <a:pt x="861" y="151"/>
                      </a:cubicBezTo>
                      <a:cubicBezTo>
                        <a:pt x="861" y="151"/>
                        <a:pt x="861" y="152"/>
                        <a:pt x="862" y="152"/>
                      </a:cubicBezTo>
                      <a:cubicBezTo>
                        <a:pt x="861" y="154"/>
                        <a:pt x="861" y="155"/>
                        <a:pt x="861" y="157"/>
                      </a:cubicBezTo>
                      <a:cubicBezTo>
                        <a:pt x="861" y="157"/>
                        <a:pt x="861" y="156"/>
                        <a:pt x="861" y="157"/>
                      </a:cubicBezTo>
                      <a:cubicBezTo>
                        <a:pt x="861" y="157"/>
                        <a:pt x="861" y="160"/>
                        <a:pt x="861" y="160"/>
                      </a:cubicBezTo>
                      <a:cubicBezTo>
                        <a:pt x="861" y="162"/>
                        <a:pt x="861" y="163"/>
                        <a:pt x="860" y="165"/>
                      </a:cubicBezTo>
                      <a:cubicBezTo>
                        <a:pt x="860" y="166"/>
                        <a:pt x="861" y="165"/>
                        <a:pt x="861" y="166"/>
                      </a:cubicBezTo>
                      <a:cubicBezTo>
                        <a:pt x="861" y="167"/>
                        <a:pt x="861" y="168"/>
                        <a:pt x="860" y="169"/>
                      </a:cubicBezTo>
                      <a:cubicBezTo>
                        <a:pt x="861" y="170"/>
                        <a:pt x="861" y="172"/>
                        <a:pt x="860" y="173"/>
                      </a:cubicBezTo>
                      <a:cubicBezTo>
                        <a:pt x="861" y="173"/>
                        <a:pt x="861" y="172"/>
                        <a:pt x="862" y="172"/>
                      </a:cubicBezTo>
                      <a:cubicBezTo>
                        <a:pt x="862" y="172"/>
                        <a:pt x="861" y="173"/>
                        <a:pt x="861" y="174"/>
                      </a:cubicBezTo>
                      <a:cubicBezTo>
                        <a:pt x="861" y="178"/>
                        <a:pt x="862" y="181"/>
                        <a:pt x="861" y="186"/>
                      </a:cubicBezTo>
                      <a:cubicBezTo>
                        <a:pt x="861" y="187"/>
                        <a:pt x="862" y="187"/>
                        <a:pt x="861" y="188"/>
                      </a:cubicBezTo>
                      <a:cubicBezTo>
                        <a:pt x="861" y="188"/>
                        <a:pt x="862" y="188"/>
                        <a:pt x="862" y="188"/>
                      </a:cubicBezTo>
                      <a:cubicBezTo>
                        <a:pt x="862" y="190"/>
                        <a:pt x="860" y="196"/>
                        <a:pt x="862" y="198"/>
                      </a:cubicBezTo>
                      <a:cubicBezTo>
                        <a:pt x="861" y="198"/>
                        <a:pt x="861" y="197"/>
                        <a:pt x="861" y="198"/>
                      </a:cubicBezTo>
                      <a:cubicBezTo>
                        <a:pt x="861" y="199"/>
                        <a:pt x="860" y="200"/>
                        <a:pt x="861" y="201"/>
                      </a:cubicBezTo>
                      <a:cubicBezTo>
                        <a:pt x="861" y="204"/>
                        <a:pt x="860" y="206"/>
                        <a:pt x="861" y="208"/>
                      </a:cubicBezTo>
                      <a:cubicBezTo>
                        <a:pt x="860" y="209"/>
                        <a:pt x="860" y="210"/>
                        <a:pt x="860" y="210"/>
                      </a:cubicBezTo>
                      <a:cubicBezTo>
                        <a:pt x="860" y="211"/>
                        <a:pt x="860" y="213"/>
                        <a:pt x="860" y="214"/>
                      </a:cubicBezTo>
                      <a:cubicBezTo>
                        <a:pt x="859" y="231"/>
                        <a:pt x="857" y="248"/>
                        <a:pt x="857" y="264"/>
                      </a:cubicBezTo>
                      <a:cubicBezTo>
                        <a:pt x="856" y="268"/>
                        <a:pt x="857" y="273"/>
                        <a:pt x="857" y="277"/>
                      </a:cubicBezTo>
                      <a:cubicBezTo>
                        <a:pt x="857" y="277"/>
                        <a:pt x="857" y="277"/>
                        <a:pt x="857" y="278"/>
                      </a:cubicBezTo>
                      <a:cubicBezTo>
                        <a:pt x="857" y="279"/>
                        <a:pt x="857" y="279"/>
                        <a:pt x="857" y="279"/>
                      </a:cubicBezTo>
                      <a:cubicBezTo>
                        <a:pt x="857" y="280"/>
                        <a:pt x="857" y="281"/>
                        <a:pt x="857" y="282"/>
                      </a:cubicBezTo>
                      <a:cubicBezTo>
                        <a:pt x="857" y="291"/>
                        <a:pt x="857" y="302"/>
                        <a:pt x="859" y="311"/>
                      </a:cubicBezTo>
                      <a:cubicBezTo>
                        <a:pt x="858" y="317"/>
                        <a:pt x="860" y="324"/>
                        <a:pt x="860" y="331"/>
                      </a:cubicBezTo>
                      <a:cubicBezTo>
                        <a:pt x="860" y="334"/>
                        <a:pt x="860" y="336"/>
                        <a:pt x="860" y="339"/>
                      </a:cubicBezTo>
                      <a:cubicBezTo>
                        <a:pt x="861" y="340"/>
                        <a:pt x="861" y="342"/>
                        <a:pt x="861" y="343"/>
                      </a:cubicBezTo>
                      <a:cubicBezTo>
                        <a:pt x="861" y="345"/>
                        <a:pt x="861" y="347"/>
                        <a:pt x="861" y="349"/>
                      </a:cubicBezTo>
                      <a:cubicBezTo>
                        <a:pt x="861" y="350"/>
                        <a:pt x="861" y="350"/>
                        <a:pt x="861" y="350"/>
                      </a:cubicBezTo>
                      <a:cubicBezTo>
                        <a:pt x="861" y="351"/>
                        <a:pt x="861" y="351"/>
                        <a:pt x="861" y="351"/>
                      </a:cubicBezTo>
                      <a:cubicBezTo>
                        <a:pt x="861" y="351"/>
                        <a:pt x="861" y="351"/>
                        <a:pt x="861" y="351"/>
                      </a:cubicBezTo>
                      <a:cubicBezTo>
                        <a:pt x="861" y="351"/>
                        <a:pt x="860" y="350"/>
                        <a:pt x="860" y="350"/>
                      </a:cubicBezTo>
                      <a:cubicBezTo>
                        <a:pt x="859" y="350"/>
                        <a:pt x="858" y="350"/>
                        <a:pt x="857" y="349"/>
                      </a:cubicBezTo>
                      <a:cubicBezTo>
                        <a:pt x="854" y="349"/>
                        <a:pt x="853" y="349"/>
                        <a:pt x="851" y="348"/>
                      </a:cubicBezTo>
                      <a:cubicBezTo>
                        <a:pt x="843" y="346"/>
                        <a:pt x="834" y="342"/>
                        <a:pt x="826" y="340"/>
                      </a:cubicBezTo>
                      <a:cubicBezTo>
                        <a:pt x="824" y="340"/>
                        <a:pt x="821" y="338"/>
                        <a:pt x="819" y="338"/>
                      </a:cubicBezTo>
                      <a:cubicBezTo>
                        <a:pt x="818" y="338"/>
                        <a:pt x="817" y="338"/>
                        <a:pt x="816" y="337"/>
                      </a:cubicBezTo>
                      <a:cubicBezTo>
                        <a:pt x="812" y="336"/>
                        <a:pt x="807" y="334"/>
                        <a:pt x="803" y="334"/>
                      </a:cubicBezTo>
                      <a:cubicBezTo>
                        <a:pt x="801" y="333"/>
                        <a:pt x="799" y="332"/>
                        <a:pt x="797" y="331"/>
                      </a:cubicBezTo>
                      <a:cubicBezTo>
                        <a:pt x="794" y="331"/>
                        <a:pt x="792" y="330"/>
                        <a:pt x="790" y="330"/>
                      </a:cubicBezTo>
                      <a:cubicBezTo>
                        <a:pt x="789" y="329"/>
                        <a:pt x="788" y="329"/>
                        <a:pt x="788" y="329"/>
                      </a:cubicBezTo>
                      <a:cubicBezTo>
                        <a:pt x="787" y="329"/>
                        <a:pt x="787" y="329"/>
                        <a:pt x="786" y="328"/>
                      </a:cubicBezTo>
                      <a:cubicBezTo>
                        <a:pt x="783" y="328"/>
                        <a:pt x="779" y="327"/>
                        <a:pt x="776" y="325"/>
                      </a:cubicBezTo>
                      <a:cubicBezTo>
                        <a:pt x="775" y="325"/>
                        <a:pt x="775" y="325"/>
                        <a:pt x="775" y="326"/>
                      </a:cubicBezTo>
                      <a:cubicBezTo>
                        <a:pt x="773" y="324"/>
                        <a:pt x="770" y="325"/>
                        <a:pt x="768" y="324"/>
                      </a:cubicBezTo>
                      <a:cubicBezTo>
                        <a:pt x="767" y="324"/>
                        <a:pt x="767" y="324"/>
                        <a:pt x="767" y="324"/>
                      </a:cubicBezTo>
                      <a:cubicBezTo>
                        <a:pt x="766" y="323"/>
                        <a:pt x="765" y="323"/>
                        <a:pt x="763" y="323"/>
                      </a:cubicBezTo>
                      <a:cubicBezTo>
                        <a:pt x="759" y="321"/>
                        <a:pt x="755" y="321"/>
                        <a:pt x="751" y="319"/>
                      </a:cubicBezTo>
                      <a:cubicBezTo>
                        <a:pt x="749" y="320"/>
                        <a:pt x="746" y="319"/>
                        <a:pt x="744" y="318"/>
                      </a:cubicBezTo>
                      <a:cubicBezTo>
                        <a:pt x="743" y="318"/>
                        <a:pt x="743" y="319"/>
                        <a:pt x="742" y="318"/>
                      </a:cubicBezTo>
                      <a:cubicBezTo>
                        <a:pt x="741" y="318"/>
                        <a:pt x="741" y="318"/>
                        <a:pt x="741" y="318"/>
                      </a:cubicBezTo>
                      <a:cubicBezTo>
                        <a:pt x="740" y="318"/>
                        <a:pt x="740" y="318"/>
                        <a:pt x="739" y="318"/>
                      </a:cubicBezTo>
                      <a:cubicBezTo>
                        <a:pt x="738" y="317"/>
                        <a:pt x="738" y="317"/>
                        <a:pt x="737" y="316"/>
                      </a:cubicBezTo>
                      <a:cubicBezTo>
                        <a:pt x="736" y="316"/>
                        <a:pt x="736" y="317"/>
                        <a:pt x="735" y="316"/>
                      </a:cubicBezTo>
                      <a:cubicBezTo>
                        <a:pt x="734" y="316"/>
                        <a:pt x="733" y="315"/>
                        <a:pt x="733" y="315"/>
                      </a:cubicBezTo>
                      <a:cubicBezTo>
                        <a:pt x="731" y="315"/>
                        <a:pt x="729" y="316"/>
                        <a:pt x="727" y="314"/>
                      </a:cubicBezTo>
                      <a:cubicBezTo>
                        <a:pt x="725" y="314"/>
                        <a:pt x="724" y="313"/>
                        <a:pt x="722" y="313"/>
                      </a:cubicBezTo>
                      <a:cubicBezTo>
                        <a:pt x="721" y="313"/>
                        <a:pt x="720" y="313"/>
                        <a:pt x="719" y="313"/>
                      </a:cubicBezTo>
                      <a:cubicBezTo>
                        <a:pt x="718" y="313"/>
                        <a:pt x="718" y="313"/>
                        <a:pt x="717" y="313"/>
                      </a:cubicBezTo>
                      <a:cubicBezTo>
                        <a:pt x="715" y="312"/>
                        <a:pt x="713" y="313"/>
                        <a:pt x="711" y="311"/>
                      </a:cubicBezTo>
                      <a:cubicBezTo>
                        <a:pt x="708" y="312"/>
                        <a:pt x="703" y="309"/>
                        <a:pt x="701" y="311"/>
                      </a:cubicBezTo>
                      <a:cubicBezTo>
                        <a:pt x="701" y="312"/>
                        <a:pt x="700" y="313"/>
                        <a:pt x="699" y="313"/>
                      </a:cubicBezTo>
                      <a:cubicBezTo>
                        <a:pt x="698" y="313"/>
                        <a:pt x="698" y="312"/>
                        <a:pt x="697" y="311"/>
                      </a:cubicBezTo>
                      <a:cubicBezTo>
                        <a:pt x="696" y="311"/>
                        <a:pt x="693" y="310"/>
                        <a:pt x="692" y="310"/>
                      </a:cubicBezTo>
                      <a:cubicBezTo>
                        <a:pt x="691" y="310"/>
                        <a:pt x="691" y="311"/>
                        <a:pt x="690" y="311"/>
                      </a:cubicBezTo>
                      <a:cubicBezTo>
                        <a:pt x="689" y="311"/>
                        <a:pt x="688" y="309"/>
                        <a:pt x="687" y="309"/>
                      </a:cubicBezTo>
                      <a:cubicBezTo>
                        <a:pt x="686" y="309"/>
                        <a:pt x="685" y="310"/>
                        <a:pt x="684" y="310"/>
                      </a:cubicBezTo>
                      <a:cubicBezTo>
                        <a:pt x="683" y="309"/>
                        <a:pt x="682" y="308"/>
                        <a:pt x="682" y="307"/>
                      </a:cubicBezTo>
                      <a:cubicBezTo>
                        <a:pt x="682" y="307"/>
                        <a:pt x="682" y="307"/>
                        <a:pt x="681" y="307"/>
                      </a:cubicBezTo>
                      <a:cubicBezTo>
                        <a:pt x="680" y="305"/>
                        <a:pt x="677" y="304"/>
                        <a:pt x="674" y="304"/>
                      </a:cubicBezTo>
                      <a:cubicBezTo>
                        <a:pt x="674" y="303"/>
                        <a:pt x="673" y="303"/>
                        <a:pt x="673" y="303"/>
                      </a:cubicBezTo>
                      <a:cubicBezTo>
                        <a:pt x="670" y="302"/>
                        <a:pt x="668" y="299"/>
                        <a:pt x="666" y="296"/>
                      </a:cubicBezTo>
                      <a:cubicBezTo>
                        <a:pt x="666" y="296"/>
                        <a:pt x="665" y="296"/>
                        <a:pt x="665" y="295"/>
                      </a:cubicBezTo>
                      <a:cubicBezTo>
                        <a:pt x="664" y="294"/>
                        <a:pt x="664" y="293"/>
                        <a:pt x="663" y="292"/>
                      </a:cubicBezTo>
                      <a:cubicBezTo>
                        <a:pt x="663" y="291"/>
                        <a:pt x="662" y="291"/>
                        <a:pt x="662" y="290"/>
                      </a:cubicBezTo>
                      <a:cubicBezTo>
                        <a:pt x="662" y="288"/>
                        <a:pt x="661" y="287"/>
                        <a:pt x="660" y="286"/>
                      </a:cubicBezTo>
                      <a:cubicBezTo>
                        <a:pt x="660" y="285"/>
                        <a:pt x="659" y="284"/>
                        <a:pt x="659" y="283"/>
                      </a:cubicBezTo>
                      <a:cubicBezTo>
                        <a:pt x="658" y="281"/>
                        <a:pt x="659" y="279"/>
                        <a:pt x="658" y="277"/>
                      </a:cubicBezTo>
                      <a:cubicBezTo>
                        <a:pt x="659" y="274"/>
                        <a:pt x="659" y="271"/>
                        <a:pt x="660" y="267"/>
                      </a:cubicBezTo>
                      <a:cubicBezTo>
                        <a:pt x="660" y="267"/>
                        <a:pt x="659" y="267"/>
                        <a:pt x="660" y="266"/>
                      </a:cubicBezTo>
                      <a:cubicBezTo>
                        <a:pt x="661" y="265"/>
                        <a:pt x="661" y="263"/>
                        <a:pt x="662" y="261"/>
                      </a:cubicBezTo>
                      <a:cubicBezTo>
                        <a:pt x="663" y="261"/>
                        <a:pt x="663" y="260"/>
                        <a:pt x="664" y="260"/>
                      </a:cubicBezTo>
                      <a:cubicBezTo>
                        <a:pt x="665" y="259"/>
                        <a:pt x="665" y="258"/>
                        <a:pt x="666" y="257"/>
                      </a:cubicBezTo>
                      <a:cubicBezTo>
                        <a:pt x="670" y="256"/>
                        <a:pt x="673" y="253"/>
                        <a:pt x="677" y="251"/>
                      </a:cubicBezTo>
                      <a:cubicBezTo>
                        <a:pt x="677" y="251"/>
                        <a:pt x="678" y="251"/>
                        <a:pt x="678" y="251"/>
                      </a:cubicBezTo>
                      <a:cubicBezTo>
                        <a:pt x="680" y="250"/>
                        <a:pt x="682" y="250"/>
                        <a:pt x="684" y="249"/>
                      </a:cubicBezTo>
                      <a:cubicBezTo>
                        <a:pt x="685" y="248"/>
                        <a:pt x="687" y="249"/>
                        <a:pt x="689" y="249"/>
                      </a:cubicBezTo>
                      <a:cubicBezTo>
                        <a:pt x="690" y="249"/>
                        <a:pt x="690" y="248"/>
                        <a:pt x="692" y="249"/>
                      </a:cubicBezTo>
                      <a:cubicBezTo>
                        <a:pt x="693" y="249"/>
                        <a:pt x="695" y="248"/>
                        <a:pt x="696" y="248"/>
                      </a:cubicBezTo>
                      <a:cubicBezTo>
                        <a:pt x="698" y="248"/>
                        <a:pt x="700" y="249"/>
                        <a:pt x="701" y="250"/>
                      </a:cubicBezTo>
                      <a:cubicBezTo>
                        <a:pt x="702" y="250"/>
                        <a:pt x="703" y="249"/>
                        <a:pt x="704" y="250"/>
                      </a:cubicBezTo>
                      <a:cubicBezTo>
                        <a:pt x="705" y="250"/>
                        <a:pt x="706" y="252"/>
                        <a:pt x="707" y="252"/>
                      </a:cubicBezTo>
                      <a:close/>
                      <a:moveTo>
                        <a:pt x="858" y="156"/>
                      </a:moveTo>
                      <a:cubicBezTo>
                        <a:pt x="858" y="156"/>
                        <a:pt x="858" y="156"/>
                        <a:pt x="858" y="156"/>
                      </a:cubicBezTo>
                      <a:cubicBezTo>
                        <a:pt x="858" y="157"/>
                        <a:pt x="859" y="156"/>
                        <a:pt x="858" y="156"/>
                      </a:cubicBezTo>
                      <a:close/>
                      <a:moveTo>
                        <a:pt x="859" y="156"/>
                      </a:moveTo>
                      <a:cubicBezTo>
                        <a:pt x="860" y="155"/>
                        <a:pt x="859" y="154"/>
                        <a:pt x="860" y="152"/>
                      </a:cubicBezTo>
                      <a:cubicBezTo>
                        <a:pt x="859" y="152"/>
                        <a:pt x="859" y="152"/>
                        <a:pt x="860" y="151"/>
                      </a:cubicBezTo>
                      <a:cubicBezTo>
                        <a:pt x="859" y="150"/>
                        <a:pt x="860" y="148"/>
                        <a:pt x="858" y="148"/>
                      </a:cubicBezTo>
                      <a:cubicBezTo>
                        <a:pt x="858" y="149"/>
                        <a:pt x="858" y="150"/>
                        <a:pt x="857" y="151"/>
                      </a:cubicBezTo>
                      <a:cubicBezTo>
                        <a:pt x="857" y="151"/>
                        <a:pt x="858" y="151"/>
                        <a:pt x="858" y="151"/>
                      </a:cubicBezTo>
                      <a:cubicBezTo>
                        <a:pt x="858" y="152"/>
                        <a:pt x="858" y="154"/>
                        <a:pt x="858" y="156"/>
                      </a:cubicBezTo>
                      <a:cubicBezTo>
                        <a:pt x="858" y="156"/>
                        <a:pt x="858" y="155"/>
                        <a:pt x="859" y="156"/>
                      </a:cubicBezTo>
                      <a:close/>
                    </a:path>
                  </a:pathLst>
                </a:custGeom>
                <a:solidFill>
                  <a:srgbClr val="68AF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19"/>
                <p:cNvSpPr>
                  <a:spLocks noChangeAspect="1" noEditPoints="1"/>
                </p:cNvSpPr>
                <p:nvPr/>
              </p:nvSpPr>
              <p:spPr bwMode="auto">
                <a:xfrm rot="21066022" flipH="1" flipV="1">
                  <a:off x="5856115" y="2877274"/>
                  <a:ext cx="985830" cy="397047"/>
                </a:xfrm>
                <a:custGeom>
                  <a:avLst/>
                  <a:gdLst>
                    <a:gd name="T0" fmla="*/ 715 w 868"/>
                    <a:gd name="T1" fmla="*/ 128 h 351"/>
                    <a:gd name="T2" fmla="*/ 363 w 868"/>
                    <a:gd name="T3" fmla="*/ 50 h 351"/>
                    <a:gd name="T4" fmla="*/ 226 w 868"/>
                    <a:gd name="T5" fmla="*/ 94 h 351"/>
                    <a:gd name="T6" fmla="*/ 155 w 868"/>
                    <a:gd name="T7" fmla="*/ 112 h 351"/>
                    <a:gd name="T8" fmla="*/ 111 w 868"/>
                    <a:gd name="T9" fmla="*/ 138 h 351"/>
                    <a:gd name="T10" fmla="*/ 85 w 868"/>
                    <a:gd name="T11" fmla="*/ 163 h 351"/>
                    <a:gd name="T12" fmla="*/ 104 w 868"/>
                    <a:gd name="T13" fmla="*/ 185 h 351"/>
                    <a:gd name="T14" fmla="*/ 69 w 868"/>
                    <a:gd name="T15" fmla="*/ 174 h 351"/>
                    <a:gd name="T16" fmla="*/ 92 w 868"/>
                    <a:gd name="T17" fmla="*/ 203 h 351"/>
                    <a:gd name="T18" fmla="*/ 66 w 868"/>
                    <a:gd name="T19" fmla="*/ 192 h 351"/>
                    <a:gd name="T20" fmla="*/ 75 w 868"/>
                    <a:gd name="T21" fmla="*/ 207 h 351"/>
                    <a:gd name="T22" fmla="*/ 72 w 868"/>
                    <a:gd name="T23" fmla="*/ 224 h 351"/>
                    <a:gd name="T24" fmla="*/ 64 w 868"/>
                    <a:gd name="T25" fmla="*/ 228 h 351"/>
                    <a:gd name="T26" fmla="*/ 29 w 868"/>
                    <a:gd name="T27" fmla="*/ 217 h 351"/>
                    <a:gd name="T28" fmla="*/ 31 w 868"/>
                    <a:gd name="T29" fmla="*/ 228 h 351"/>
                    <a:gd name="T30" fmla="*/ 53 w 868"/>
                    <a:gd name="T31" fmla="*/ 253 h 351"/>
                    <a:gd name="T32" fmla="*/ 36 w 868"/>
                    <a:gd name="T33" fmla="*/ 257 h 351"/>
                    <a:gd name="T34" fmla="*/ 774 w 868"/>
                    <a:gd name="T35" fmla="*/ 258 h 351"/>
                    <a:gd name="T36" fmla="*/ 640 w 868"/>
                    <a:gd name="T37" fmla="*/ 136 h 351"/>
                    <a:gd name="T38" fmla="*/ 376 w 868"/>
                    <a:gd name="T39" fmla="*/ 47 h 351"/>
                    <a:gd name="T40" fmla="*/ 235 w 868"/>
                    <a:gd name="T41" fmla="*/ 76 h 351"/>
                    <a:gd name="T42" fmla="*/ 221 w 868"/>
                    <a:gd name="T43" fmla="*/ 70 h 351"/>
                    <a:gd name="T44" fmla="*/ 180 w 868"/>
                    <a:gd name="T45" fmla="*/ 89 h 351"/>
                    <a:gd name="T46" fmla="*/ 168 w 868"/>
                    <a:gd name="T47" fmla="*/ 110 h 351"/>
                    <a:gd name="T48" fmla="*/ 140 w 868"/>
                    <a:gd name="T49" fmla="*/ 145 h 351"/>
                    <a:gd name="T50" fmla="*/ 81 w 868"/>
                    <a:gd name="T51" fmla="*/ 192 h 351"/>
                    <a:gd name="T52" fmla="*/ 126 w 868"/>
                    <a:gd name="T53" fmla="*/ 134 h 351"/>
                    <a:gd name="T54" fmla="*/ 253 w 868"/>
                    <a:gd name="T55" fmla="*/ 36 h 351"/>
                    <a:gd name="T56" fmla="*/ 399 w 868"/>
                    <a:gd name="T57" fmla="*/ 2 h 351"/>
                    <a:gd name="T58" fmla="*/ 510 w 868"/>
                    <a:gd name="T59" fmla="*/ 14 h 351"/>
                    <a:gd name="T60" fmla="*/ 732 w 868"/>
                    <a:gd name="T61" fmla="*/ 145 h 351"/>
                    <a:gd name="T62" fmla="*/ 794 w 868"/>
                    <a:gd name="T63" fmla="*/ 260 h 351"/>
                    <a:gd name="T64" fmla="*/ 787 w 868"/>
                    <a:gd name="T65" fmla="*/ 222 h 351"/>
                    <a:gd name="T66" fmla="*/ 721 w 868"/>
                    <a:gd name="T67" fmla="*/ 150 h 351"/>
                    <a:gd name="T68" fmla="*/ 533 w 868"/>
                    <a:gd name="T69" fmla="*/ 22 h 351"/>
                    <a:gd name="T70" fmla="*/ 380 w 868"/>
                    <a:gd name="T71" fmla="*/ 47 h 351"/>
                    <a:gd name="T72" fmla="*/ 307 w 868"/>
                    <a:gd name="T73" fmla="*/ 53 h 351"/>
                    <a:gd name="T74" fmla="*/ 281 w 868"/>
                    <a:gd name="T75" fmla="*/ 47 h 351"/>
                    <a:gd name="T76" fmla="*/ 242 w 868"/>
                    <a:gd name="T77" fmla="*/ 43 h 351"/>
                    <a:gd name="T78" fmla="*/ 222 w 868"/>
                    <a:gd name="T79" fmla="*/ 51 h 351"/>
                    <a:gd name="T80" fmla="*/ 197 w 868"/>
                    <a:gd name="T81" fmla="*/ 73 h 351"/>
                    <a:gd name="T82" fmla="*/ 164 w 868"/>
                    <a:gd name="T83" fmla="*/ 99 h 351"/>
                    <a:gd name="T84" fmla="*/ 142 w 868"/>
                    <a:gd name="T85" fmla="*/ 117 h 351"/>
                    <a:gd name="T86" fmla="*/ 141 w 868"/>
                    <a:gd name="T87" fmla="*/ 138 h 351"/>
                    <a:gd name="T88" fmla="*/ 124 w 868"/>
                    <a:gd name="T89" fmla="*/ 129 h 351"/>
                    <a:gd name="T90" fmla="*/ 113 w 868"/>
                    <a:gd name="T91" fmla="*/ 142 h 351"/>
                    <a:gd name="T92" fmla="*/ 337 w 868"/>
                    <a:gd name="T93" fmla="*/ 9 h 351"/>
                    <a:gd name="T94" fmla="*/ 168 w 868"/>
                    <a:gd name="T95" fmla="*/ 125 h 351"/>
                    <a:gd name="T96" fmla="*/ 197 w 868"/>
                    <a:gd name="T97" fmla="*/ 105 h 351"/>
                    <a:gd name="T98" fmla="*/ 131 w 868"/>
                    <a:gd name="T99" fmla="*/ 159 h 351"/>
                    <a:gd name="T100" fmla="*/ 88 w 868"/>
                    <a:gd name="T101" fmla="*/ 171 h 351"/>
                    <a:gd name="T102" fmla="*/ 85 w 868"/>
                    <a:gd name="T103" fmla="*/ 191 h 351"/>
                    <a:gd name="T104" fmla="*/ 79 w 868"/>
                    <a:gd name="T105" fmla="*/ 215 h 351"/>
                    <a:gd name="T106" fmla="*/ 48 w 868"/>
                    <a:gd name="T107" fmla="*/ 193 h 351"/>
                    <a:gd name="T108" fmla="*/ 64 w 868"/>
                    <a:gd name="T109" fmla="*/ 238 h 351"/>
                    <a:gd name="T110" fmla="*/ 17 w 868"/>
                    <a:gd name="T111" fmla="*/ 235 h 351"/>
                    <a:gd name="T112" fmla="*/ 87 w 868"/>
                    <a:gd name="T113" fmla="*/ 158 h 351"/>
                    <a:gd name="T114" fmla="*/ 865 w 868"/>
                    <a:gd name="T115" fmla="*/ 172 h 351"/>
                    <a:gd name="T116" fmla="*/ 859 w 868"/>
                    <a:gd name="T117" fmla="*/ 117 h 351"/>
                    <a:gd name="T118" fmla="*/ 782 w 868"/>
                    <a:gd name="T119" fmla="*/ 277 h 351"/>
                    <a:gd name="T120" fmla="*/ 841 w 868"/>
                    <a:gd name="T121" fmla="*/ 164 h 351"/>
                    <a:gd name="T122" fmla="*/ 861 w 868"/>
                    <a:gd name="T123" fmla="*/ 201 h 351"/>
                    <a:gd name="T124" fmla="*/ 666 w 868"/>
                    <a:gd name="T125" fmla="*/ 296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68" h="351">
                      <a:moveTo>
                        <a:pt x="813" y="278"/>
                      </a:moveTo>
                      <a:cubicBezTo>
                        <a:pt x="812" y="276"/>
                        <a:pt x="811" y="275"/>
                        <a:pt x="812" y="275"/>
                      </a:cubicBezTo>
                      <a:cubicBezTo>
                        <a:pt x="813" y="277"/>
                        <a:pt x="813" y="278"/>
                        <a:pt x="813" y="278"/>
                      </a:cubicBezTo>
                      <a:close/>
                      <a:moveTo>
                        <a:pt x="812" y="266"/>
                      </a:moveTo>
                      <a:cubicBezTo>
                        <a:pt x="813" y="269"/>
                        <a:pt x="814" y="269"/>
                        <a:pt x="814" y="271"/>
                      </a:cubicBezTo>
                      <a:cubicBezTo>
                        <a:pt x="813" y="267"/>
                        <a:pt x="813" y="271"/>
                        <a:pt x="813" y="270"/>
                      </a:cubicBezTo>
                      <a:cubicBezTo>
                        <a:pt x="815" y="276"/>
                        <a:pt x="814" y="270"/>
                        <a:pt x="815" y="272"/>
                      </a:cubicBezTo>
                      <a:cubicBezTo>
                        <a:pt x="814" y="268"/>
                        <a:pt x="813" y="267"/>
                        <a:pt x="812" y="266"/>
                      </a:cubicBezTo>
                      <a:close/>
                      <a:moveTo>
                        <a:pt x="781" y="282"/>
                      </a:moveTo>
                      <a:cubicBezTo>
                        <a:pt x="782" y="285"/>
                        <a:pt x="783" y="285"/>
                        <a:pt x="784" y="284"/>
                      </a:cubicBezTo>
                      <a:cubicBezTo>
                        <a:pt x="782" y="282"/>
                        <a:pt x="782" y="282"/>
                        <a:pt x="781" y="282"/>
                      </a:cubicBezTo>
                      <a:close/>
                      <a:moveTo>
                        <a:pt x="798" y="267"/>
                      </a:moveTo>
                      <a:cubicBezTo>
                        <a:pt x="798" y="268"/>
                        <a:pt x="801" y="272"/>
                        <a:pt x="801" y="272"/>
                      </a:cubicBezTo>
                      <a:cubicBezTo>
                        <a:pt x="801" y="269"/>
                        <a:pt x="799" y="267"/>
                        <a:pt x="798" y="267"/>
                      </a:cubicBezTo>
                      <a:close/>
                      <a:moveTo>
                        <a:pt x="791" y="270"/>
                      </a:moveTo>
                      <a:cubicBezTo>
                        <a:pt x="791" y="272"/>
                        <a:pt x="793" y="275"/>
                        <a:pt x="793" y="276"/>
                      </a:cubicBezTo>
                      <a:cubicBezTo>
                        <a:pt x="793" y="274"/>
                        <a:pt x="791" y="271"/>
                        <a:pt x="791" y="270"/>
                      </a:cubicBezTo>
                      <a:close/>
                      <a:moveTo>
                        <a:pt x="789" y="269"/>
                      </a:moveTo>
                      <a:cubicBezTo>
                        <a:pt x="788" y="269"/>
                        <a:pt x="791" y="272"/>
                        <a:pt x="790" y="273"/>
                      </a:cubicBezTo>
                      <a:cubicBezTo>
                        <a:pt x="789" y="270"/>
                        <a:pt x="788" y="270"/>
                        <a:pt x="787" y="270"/>
                      </a:cubicBezTo>
                      <a:cubicBezTo>
                        <a:pt x="789" y="273"/>
                        <a:pt x="790" y="274"/>
                        <a:pt x="791" y="276"/>
                      </a:cubicBezTo>
                      <a:cubicBezTo>
                        <a:pt x="792" y="276"/>
                        <a:pt x="792" y="274"/>
                        <a:pt x="793" y="276"/>
                      </a:cubicBezTo>
                      <a:cubicBezTo>
                        <a:pt x="792" y="273"/>
                        <a:pt x="791" y="272"/>
                        <a:pt x="789" y="269"/>
                      </a:cubicBezTo>
                      <a:close/>
                      <a:moveTo>
                        <a:pt x="801" y="266"/>
                      </a:moveTo>
                      <a:cubicBezTo>
                        <a:pt x="800" y="266"/>
                        <a:pt x="800" y="268"/>
                        <a:pt x="801" y="271"/>
                      </a:cubicBezTo>
                      <a:cubicBezTo>
                        <a:pt x="802" y="271"/>
                        <a:pt x="801" y="267"/>
                        <a:pt x="801" y="266"/>
                      </a:cubicBezTo>
                      <a:close/>
                      <a:moveTo>
                        <a:pt x="799" y="270"/>
                      </a:moveTo>
                      <a:cubicBezTo>
                        <a:pt x="799" y="270"/>
                        <a:pt x="798" y="270"/>
                        <a:pt x="798" y="269"/>
                      </a:cubicBezTo>
                      <a:cubicBezTo>
                        <a:pt x="797" y="269"/>
                        <a:pt x="797" y="270"/>
                        <a:pt x="798" y="272"/>
                      </a:cubicBezTo>
                      <a:cubicBezTo>
                        <a:pt x="798" y="271"/>
                        <a:pt x="800" y="273"/>
                        <a:pt x="799" y="270"/>
                      </a:cubicBezTo>
                      <a:close/>
                      <a:moveTo>
                        <a:pt x="770" y="269"/>
                      </a:moveTo>
                      <a:cubicBezTo>
                        <a:pt x="771" y="271"/>
                        <a:pt x="772" y="272"/>
                        <a:pt x="773" y="272"/>
                      </a:cubicBezTo>
                      <a:cubicBezTo>
                        <a:pt x="772" y="270"/>
                        <a:pt x="771" y="269"/>
                        <a:pt x="770" y="269"/>
                      </a:cubicBezTo>
                      <a:close/>
                      <a:moveTo>
                        <a:pt x="807" y="248"/>
                      </a:moveTo>
                      <a:cubicBezTo>
                        <a:pt x="808" y="250"/>
                        <a:pt x="810" y="253"/>
                        <a:pt x="810" y="252"/>
                      </a:cubicBezTo>
                      <a:cubicBezTo>
                        <a:pt x="809" y="249"/>
                        <a:pt x="808" y="247"/>
                        <a:pt x="807" y="248"/>
                      </a:cubicBezTo>
                      <a:close/>
                      <a:moveTo>
                        <a:pt x="802" y="246"/>
                      </a:moveTo>
                      <a:cubicBezTo>
                        <a:pt x="803" y="247"/>
                        <a:pt x="803" y="248"/>
                        <a:pt x="804" y="251"/>
                      </a:cubicBezTo>
                      <a:cubicBezTo>
                        <a:pt x="805" y="251"/>
                        <a:pt x="803" y="245"/>
                        <a:pt x="802" y="246"/>
                      </a:cubicBezTo>
                      <a:close/>
                      <a:moveTo>
                        <a:pt x="805" y="245"/>
                      </a:moveTo>
                      <a:cubicBezTo>
                        <a:pt x="803" y="240"/>
                        <a:pt x="804" y="239"/>
                        <a:pt x="802" y="235"/>
                      </a:cubicBezTo>
                      <a:cubicBezTo>
                        <a:pt x="800" y="234"/>
                        <a:pt x="796" y="236"/>
                        <a:pt x="801" y="245"/>
                      </a:cubicBezTo>
                      <a:cubicBezTo>
                        <a:pt x="801" y="242"/>
                        <a:pt x="806" y="248"/>
                        <a:pt x="805" y="245"/>
                      </a:cubicBezTo>
                      <a:close/>
                      <a:moveTo>
                        <a:pt x="759" y="246"/>
                      </a:moveTo>
                      <a:cubicBezTo>
                        <a:pt x="759" y="247"/>
                        <a:pt x="758" y="246"/>
                        <a:pt x="758" y="246"/>
                      </a:cubicBezTo>
                      <a:cubicBezTo>
                        <a:pt x="759" y="248"/>
                        <a:pt x="760" y="248"/>
                        <a:pt x="759" y="248"/>
                      </a:cubicBezTo>
                      <a:cubicBezTo>
                        <a:pt x="760" y="250"/>
                        <a:pt x="760" y="250"/>
                        <a:pt x="761" y="250"/>
                      </a:cubicBezTo>
                      <a:cubicBezTo>
                        <a:pt x="759" y="248"/>
                        <a:pt x="760" y="248"/>
                        <a:pt x="759" y="246"/>
                      </a:cubicBezTo>
                      <a:close/>
                      <a:moveTo>
                        <a:pt x="766" y="178"/>
                      </a:moveTo>
                      <a:cubicBezTo>
                        <a:pt x="766" y="178"/>
                        <a:pt x="766" y="178"/>
                        <a:pt x="767" y="180"/>
                      </a:cubicBezTo>
                      <a:cubicBezTo>
                        <a:pt x="767" y="180"/>
                        <a:pt x="768" y="181"/>
                        <a:pt x="768" y="181"/>
                      </a:cubicBezTo>
                      <a:cubicBezTo>
                        <a:pt x="767" y="179"/>
                        <a:pt x="768" y="180"/>
                        <a:pt x="766" y="178"/>
                      </a:cubicBezTo>
                      <a:close/>
                      <a:moveTo>
                        <a:pt x="756" y="167"/>
                      </a:moveTo>
                      <a:cubicBezTo>
                        <a:pt x="757" y="168"/>
                        <a:pt x="758" y="169"/>
                        <a:pt x="757" y="169"/>
                      </a:cubicBezTo>
                      <a:cubicBezTo>
                        <a:pt x="762" y="175"/>
                        <a:pt x="758" y="167"/>
                        <a:pt x="756" y="167"/>
                      </a:cubicBezTo>
                      <a:close/>
                      <a:moveTo>
                        <a:pt x="713" y="128"/>
                      </a:moveTo>
                      <a:cubicBezTo>
                        <a:pt x="713" y="127"/>
                        <a:pt x="714" y="127"/>
                        <a:pt x="715" y="128"/>
                      </a:cubicBezTo>
                      <a:cubicBezTo>
                        <a:pt x="712" y="125"/>
                        <a:pt x="710" y="125"/>
                        <a:pt x="713" y="128"/>
                      </a:cubicBezTo>
                      <a:close/>
                      <a:moveTo>
                        <a:pt x="640" y="70"/>
                      </a:moveTo>
                      <a:cubicBezTo>
                        <a:pt x="634" y="64"/>
                        <a:pt x="636" y="68"/>
                        <a:pt x="640" y="70"/>
                      </a:cubicBezTo>
                      <a:close/>
                      <a:moveTo>
                        <a:pt x="545" y="23"/>
                      </a:moveTo>
                      <a:cubicBezTo>
                        <a:pt x="544" y="24"/>
                        <a:pt x="548" y="25"/>
                        <a:pt x="549" y="24"/>
                      </a:cubicBezTo>
                      <a:cubicBezTo>
                        <a:pt x="546" y="24"/>
                        <a:pt x="547" y="24"/>
                        <a:pt x="545" y="23"/>
                      </a:cubicBezTo>
                      <a:close/>
                      <a:moveTo>
                        <a:pt x="539" y="20"/>
                      </a:moveTo>
                      <a:cubicBezTo>
                        <a:pt x="539" y="20"/>
                        <a:pt x="538" y="20"/>
                        <a:pt x="538" y="20"/>
                      </a:cubicBezTo>
                      <a:cubicBezTo>
                        <a:pt x="540" y="21"/>
                        <a:pt x="543" y="22"/>
                        <a:pt x="543" y="21"/>
                      </a:cubicBezTo>
                      <a:cubicBezTo>
                        <a:pt x="540" y="20"/>
                        <a:pt x="540" y="21"/>
                        <a:pt x="539" y="20"/>
                      </a:cubicBezTo>
                      <a:close/>
                      <a:moveTo>
                        <a:pt x="530" y="17"/>
                      </a:moveTo>
                      <a:cubicBezTo>
                        <a:pt x="529" y="18"/>
                        <a:pt x="534" y="19"/>
                        <a:pt x="534" y="18"/>
                      </a:cubicBezTo>
                      <a:lnTo>
                        <a:pt x="530" y="17"/>
                      </a:lnTo>
                      <a:close/>
                      <a:moveTo>
                        <a:pt x="524" y="16"/>
                      </a:moveTo>
                      <a:cubicBezTo>
                        <a:pt x="524" y="16"/>
                        <a:pt x="522" y="16"/>
                        <a:pt x="522" y="17"/>
                      </a:cubicBezTo>
                      <a:cubicBezTo>
                        <a:pt x="524" y="17"/>
                        <a:pt x="527" y="18"/>
                        <a:pt x="529" y="18"/>
                      </a:cubicBezTo>
                      <a:cubicBezTo>
                        <a:pt x="528" y="17"/>
                        <a:pt x="526" y="17"/>
                        <a:pt x="524" y="16"/>
                      </a:cubicBezTo>
                      <a:close/>
                      <a:moveTo>
                        <a:pt x="498" y="10"/>
                      </a:moveTo>
                      <a:cubicBezTo>
                        <a:pt x="501" y="10"/>
                        <a:pt x="502" y="10"/>
                        <a:pt x="503" y="10"/>
                      </a:cubicBezTo>
                      <a:cubicBezTo>
                        <a:pt x="502" y="10"/>
                        <a:pt x="498" y="9"/>
                        <a:pt x="498" y="10"/>
                      </a:cubicBezTo>
                      <a:close/>
                      <a:moveTo>
                        <a:pt x="467" y="7"/>
                      </a:moveTo>
                      <a:cubicBezTo>
                        <a:pt x="468" y="7"/>
                        <a:pt x="473" y="8"/>
                        <a:pt x="473" y="7"/>
                      </a:cubicBezTo>
                      <a:cubicBezTo>
                        <a:pt x="470" y="7"/>
                        <a:pt x="467" y="6"/>
                        <a:pt x="467" y="7"/>
                      </a:cubicBezTo>
                      <a:close/>
                      <a:moveTo>
                        <a:pt x="443" y="52"/>
                      </a:moveTo>
                      <a:cubicBezTo>
                        <a:pt x="443" y="52"/>
                        <a:pt x="443" y="52"/>
                        <a:pt x="443" y="53"/>
                      </a:cubicBezTo>
                      <a:cubicBezTo>
                        <a:pt x="445" y="53"/>
                        <a:pt x="444" y="54"/>
                        <a:pt x="447" y="54"/>
                      </a:cubicBezTo>
                      <a:cubicBezTo>
                        <a:pt x="446" y="53"/>
                        <a:pt x="446" y="53"/>
                        <a:pt x="448" y="53"/>
                      </a:cubicBezTo>
                      <a:cubicBezTo>
                        <a:pt x="447" y="52"/>
                        <a:pt x="446" y="52"/>
                        <a:pt x="443" y="52"/>
                      </a:cubicBezTo>
                      <a:close/>
                      <a:moveTo>
                        <a:pt x="435" y="51"/>
                      </a:moveTo>
                      <a:cubicBezTo>
                        <a:pt x="435" y="52"/>
                        <a:pt x="430" y="51"/>
                        <a:pt x="431" y="51"/>
                      </a:cubicBezTo>
                      <a:cubicBezTo>
                        <a:pt x="432" y="51"/>
                        <a:pt x="436" y="52"/>
                        <a:pt x="437" y="52"/>
                      </a:cubicBezTo>
                      <a:cubicBezTo>
                        <a:pt x="435" y="52"/>
                        <a:pt x="437" y="51"/>
                        <a:pt x="435" y="51"/>
                      </a:cubicBezTo>
                      <a:close/>
                      <a:moveTo>
                        <a:pt x="402" y="50"/>
                      </a:moveTo>
                      <a:cubicBezTo>
                        <a:pt x="404" y="50"/>
                        <a:pt x="406" y="50"/>
                        <a:pt x="406" y="49"/>
                      </a:cubicBezTo>
                      <a:cubicBezTo>
                        <a:pt x="404" y="49"/>
                        <a:pt x="402" y="49"/>
                        <a:pt x="402" y="50"/>
                      </a:cubicBezTo>
                      <a:close/>
                      <a:moveTo>
                        <a:pt x="391" y="1"/>
                      </a:moveTo>
                      <a:cubicBezTo>
                        <a:pt x="391" y="2"/>
                        <a:pt x="395" y="2"/>
                        <a:pt x="397" y="2"/>
                      </a:cubicBezTo>
                      <a:cubicBezTo>
                        <a:pt x="397" y="2"/>
                        <a:pt x="395" y="2"/>
                        <a:pt x="395" y="3"/>
                      </a:cubicBezTo>
                      <a:cubicBezTo>
                        <a:pt x="396" y="3"/>
                        <a:pt x="397" y="3"/>
                        <a:pt x="398" y="3"/>
                      </a:cubicBezTo>
                      <a:cubicBezTo>
                        <a:pt x="397" y="2"/>
                        <a:pt x="401" y="4"/>
                        <a:pt x="402" y="3"/>
                      </a:cubicBezTo>
                      <a:cubicBezTo>
                        <a:pt x="400" y="2"/>
                        <a:pt x="396" y="3"/>
                        <a:pt x="399" y="2"/>
                      </a:cubicBezTo>
                      <a:cubicBezTo>
                        <a:pt x="393" y="2"/>
                        <a:pt x="395" y="1"/>
                        <a:pt x="391" y="1"/>
                      </a:cubicBezTo>
                      <a:close/>
                      <a:moveTo>
                        <a:pt x="394" y="3"/>
                      </a:moveTo>
                      <a:cubicBezTo>
                        <a:pt x="391" y="3"/>
                        <a:pt x="389" y="3"/>
                        <a:pt x="388" y="3"/>
                      </a:cubicBezTo>
                      <a:cubicBezTo>
                        <a:pt x="391" y="3"/>
                        <a:pt x="394" y="4"/>
                        <a:pt x="395" y="3"/>
                      </a:cubicBezTo>
                      <a:cubicBezTo>
                        <a:pt x="394" y="3"/>
                        <a:pt x="394" y="3"/>
                        <a:pt x="394" y="3"/>
                      </a:cubicBezTo>
                      <a:close/>
                      <a:moveTo>
                        <a:pt x="384" y="2"/>
                      </a:moveTo>
                      <a:cubicBezTo>
                        <a:pt x="386" y="2"/>
                        <a:pt x="388" y="2"/>
                        <a:pt x="389" y="2"/>
                      </a:cubicBezTo>
                      <a:cubicBezTo>
                        <a:pt x="387" y="2"/>
                        <a:pt x="384" y="2"/>
                        <a:pt x="384" y="2"/>
                      </a:cubicBezTo>
                      <a:close/>
                      <a:moveTo>
                        <a:pt x="371" y="5"/>
                      </a:moveTo>
                      <a:cubicBezTo>
                        <a:pt x="370" y="6"/>
                        <a:pt x="367" y="6"/>
                        <a:pt x="365" y="6"/>
                      </a:cubicBezTo>
                      <a:cubicBezTo>
                        <a:pt x="367" y="7"/>
                        <a:pt x="377" y="6"/>
                        <a:pt x="377" y="5"/>
                      </a:cubicBezTo>
                      <a:cubicBezTo>
                        <a:pt x="374" y="5"/>
                        <a:pt x="374" y="5"/>
                        <a:pt x="371" y="5"/>
                      </a:cubicBezTo>
                      <a:close/>
                      <a:moveTo>
                        <a:pt x="364" y="51"/>
                      </a:moveTo>
                      <a:cubicBezTo>
                        <a:pt x="364" y="52"/>
                        <a:pt x="367" y="51"/>
                        <a:pt x="370" y="51"/>
                      </a:cubicBezTo>
                      <a:cubicBezTo>
                        <a:pt x="370" y="51"/>
                        <a:pt x="366" y="51"/>
                        <a:pt x="364" y="51"/>
                      </a:cubicBezTo>
                      <a:close/>
                      <a:moveTo>
                        <a:pt x="363" y="50"/>
                      </a:moveTo>
                      <a:cubicBezTo>
                        <a:pt x="365" y="49"/>
                        <a:pt x="366" y="49"/>
                        <a:pt x="367" y="49"/>
                      </a:cubicBezTo>
                      <a:cubicBezTo>
                        <a:pt x="365" y="48"/>
                        <a:pt x="363" y="49"/>
                        <a:pt x="363" y="50"/>
                      </a:cubicBezTo>
                      <a:close/>
                      <a:moveTo>
                        <a:pt x="326" y="13"/>
                      </a:moveTo>
                      <a:cubicBezTo>
                        <a:pt x="327" y="12"/>
                        <a:pt x="332" y="11"/>
                        <a:pt x="333" y="11"/>
                      </a:cubicBezTo>
                      <a:cubicBezTo>
                        <a:pt x="329" y="11"/>
                        <a:pt x="328" y="12"/>
                        <a:pt x="326" y="13"/>
                      </a:cubicBezTo>
                      <a:close/>
                      <a:moveTo>
                        <a:pt x="321" y="10"/>
                      </a:moveTo>
                      <a:cubicBezTo>
                        <a:pt x="322" y="11"/>
                        <a:pt x="325" y="10"/>
                        <a:pt x="329" y="9"/>
                      </a:cubicBezTo>
                      <a:cubicBezTo>
                        <a:pt x="329" y="9"/>
                        <a:pt x="329" y="9"/>
                        <a:pt x="328" y="9"/>
                      </a:cubicBezTo>
                      <a:cubicBezTo>
                        <a:pt x="326" y="10"/>
                        <a:pt x="323" y="10"/>
                        <a:pt x="321" y="10"/>
                      </a:cubicBezTo>
                      <a:close/>
                      <a:moveTo>
                        <a:pt x="322" y="58"/>
                      </a:moveTo>
                      <a:cubicBezTo>
                        <a:pt x="323" y="58"/>
                        <a:pt x="326" y="58"/>
                        <a:pt x="328" y="58"/>
                      </a:cubicBezTo>
                      <a:cubicBezTo>
                        <a:pt x="327" y="57"/>
                        <a:pt x="325" y="57"/>
                        <a:pt x="322" y="58"/>
                      </a:cubicBezTo>
                      <a:close/>
                      <a:moveTo>
                        <a:pt x="313" y="59"/>
                      </a:moveTo>
                      <a:cubicBezTo>
                        <a:pt x="314" y="60"/>
                        <a:pt x="309" y="60"/>
                        <a:pt x="309" y="61"/>
                      </a:cubicBezTo>
                      <a:cubicBezTo>
                        <a:pt x="311" y="61"/>
                        <a:pt x="312" y="61"/>
                        <a:pt x="316" y="60"/>
                      </a:cubicBezTo>
                      <a:cubicBezTo>
                        <a:pt x="315" y="60"/>
                        <a:pt x="316" y="59"/>
                        <a:pt x="313" y="59"/>
                      </a:cubicBezTo>
                      <a:close/>
                      <a:moveTo>
                        <a:pt x="286" y="24"/>
                      </a:moveTo>
                      <a:cubicBezTo>
                        <a:pt x="286" y="24"/>
                        <a:pt x="280" y="25"/>
                        <a:pt x="280" y="26"/>
                      </a:cubicBezTo>
                      <a:cubicBezTo>
                        <a:pt x="281" y="26"/>
                        <a:pt x="280" y="26"/>
                        <a:pt x="281" y="26"/>
                      </a:cubicBezTo>
                      <a:cubicBezTo>
                        <a:pt x="282" y="26"/>
                        <a:pt x="284" y="25"/>
                        <a:pt x="285" y="24"/>
                      </a:cubicBezTo>
                      <a:cubicBezTo>
                        <a:pt x="285" y="25"/>
                        <a:pt x="286" y="25"/>
                        <a:pt x="287" y="25"/>
                      </a:cubicBezTo>
                      <a:cubicBezTo>
                        <a:pt x="290" y="24"/>
                        <a:pt x="290" y="24"/>
                        <a:pt x="294" y="23"/>
                      </a:cubicBezTo>
                      <a:cubicBezTo>
                        <a:pt x="293" y="22"/>
                        <a:pt x="293" y="22"/>
                        <a:pt x="293" y="22"/>
                      </a:cubicBezTo>
                      <a:cubicBezTo>
                        <a:pt x="290" y="23"/>
                        <a:pt x="288" y="23"/>
                        <a:pt x="286" y="24"/>
                      </a:cubicBezTo>
                      <a:close/>
                      <a:moveTo>
                        <a:pt x="287" y="68"/>
                      </a:moveTo>
                      <a:cubicBezTo>
                        <a:pt x="289" y="67"/>
                        <a:pt x="289" y="67"/>
                        <a:pt x="289" y="66"/>
                      </a:cubicBezTo>
                      <a:cubicBezTo>
                        <a:pt x="287" y="67"/>
                        <a:pt x="287" y="67"/>
                        <a:pt x="287" y="68"/>
                      </a:cubicBezTo>
                      <a:close/>
                      <a:moveTo>
                        <a:pt x="237" y="80"/>
                      </a:moveTo>
                      <a:cubicBezTo>
                        <a:pt x="236" y="81"/>
                        <a:pt x="235" y="83"/>
                        <a:pt x="230" y="86"/>
                      </a:cubicBezTo>
                      <a:cubicBezTo>
                        <a:pt x="227" y="86"/>
                        <a:pt x="224" y="88"/>
                        <a:pt x="221" y="89"/>
                      </a:cubicBezTo>
                      <a:cubicBezTo>
                        <a:pt x="221" y="89"/>
                        <a:pt x="221" y="90"/>
                        <a:pt x="220" y="91"/>
                      </a:cubicBezTo>
                      <a:cubicBezTo>
                        <a:pt x="219" y="91"/>
                        <a:pt x="215" y="92"/>
                        <a:pt x="215" y="93"/>
                      </a:cubicBezTo>
                      <a:cubicBezTo>
                        <a:pt x="217" y="93"/>
                        <a:pt x="218" y="93"/>
                        <a:pt x="220" y="92"/>
                      </a:cubicBezTo>
                      <a:cubicBezTo>
                        <a:pt x="222" y="91"/>
                        <a:pt x="219" y="91"/>
                        <a:pt x="221" y="90"/>
                      </a:cubicBezTo>
                      <a:cubicBezTo>
                        <a:pt x="227" y="88"/>
                        <a:pt x="233" y="84"/>
                        <a:pt x="238" y="81"/>
                      </a:cubicBezTo>
                      <a:cubicBezTo>
                        <a:pt x="237" y="81"/>
                        <a:pt x="237" y="81"/>
                        <a:pt x="236" y="81"/>
                      </a:cubicBezTo>
                      <a:cubicBezTo>
                        <a:pt x="239" y="80"/>
                        <a:pt x="241" y="79"/>
                        <a:pt x="242" y="78"/>
                      </a:cubicBezTo>
                      <a:cubicBezTo>
                        <a:pt x="239" y="79"/>
                        <a:pt x="238" y="79"/>
                        <a:pt x="237" y="80"/>
                      </a:cubicBezTo>
                      <a:close/>
                      <a:moveTo>
                        <a:pt x="228" y="79"/>
                      </a:moveTo>
                      <a:cubicBezTo>
                        <a:pt x="228" y="80"/>
                        <a:pt x="230" y="79"/>
                        <a:pt x="228" y="80"/>
                      </a:cubicBezTo>
                      <a:cubicBezTo>
                        <a:pt x="228" y="80"/>
                        <a:pt x="224" y="82"/>
                        <a:pt x="224" y="81"/>
                      </a:cubicBezTo>
                      <a:cubicBezTo>
                        <a:pt x="219" y="84"/>
                        <a:pt x="214" y="86"/>
                        <a:pt x="212" y="89"/>
                      </a:cubicBezTo>
                      <a:cubicBezTo>
                        <a:pt x="217" y="86"/>
                        <a:pt x="220" y="83"/>
                        <a:pt x="224" y="82"/>
                      </a:cubicBezTo>
                      <a:cubicBezTo>
                        <a:pt x="224" y="82"/>
                        <a:pt x="222" y="83"/>
                        <a:pt x="223" y="83"/>
                      </a:cubicBezTo>
                      <a:cubicBezTo>
                        <a:pt x="226" y="82"/>
                        <a:pt x="228" y="80"/>
                        <a:pt x="232" y="79"/>
                      </a:cubicBezTo>
                      <a:cubicBezTo>
                        <a:pt x="231" y="78"/>
                        <a:pt x="231" y="78"/>
                        <a:pt x="228" y="79"/>
                      </a:cubicBezTo>
                      <a:close/>
                      <a:moveTo>
                        <a:pt x="209" y="55"/>
                      </a:moveTo>
                      <a:cubicBezTo>
                        <a:pt x="212" y="54"/>
                        <a:pt x="215" y="52"/>
                        <a:pt x="216" y="50"/>
                      </a:cubicBezTo>
                      <a:cubicBezTo>
                        <a:pt x="212" y="52"/>
                        <a:pt x="211" y="53"/>
                        <a:pt x="209" y="55"/>
                      </a:cubicBezTo>
                      <a:close/>
                      <a:moveTo>
                        <a:pt x="220" y="66"/>
                      </a:moveTo>
                      <a:cubicBezTo>
                        <a:pt x="223" y="64"/>
                        <a:pt x="220" y="67"/>
                        <a:pt x="223" y="65"/>
                      </a:cubicBezTo>
                      <a:cubicBezTo>
                        <a:pt x="224" y="64"/>
                        <a:pt x="223" y="65"/>
                        <a:pt x="223" y="64"/>
                      </a:cubicBezTo>
                      <a:cubicBezTo>
                        <a:pt x="222" y="65"/>
                        <a:pt x="220" y="65"/>
                        <a:pt x="220" y="66"/>
                      </a:cubicBezTo>
                      <a:close/>
                      <a:moveTo>
                        <a:pt x="217" y="67"/>
                      </a:moveTo>
                      <a:cubicBezTo>
                        <a:pt x="214" y="69"/>
                        <a:pt x="216" y="70"/>
                        <a:pt x="219" y="67"/>
                      </a:cubicBezTo>
                      <a:cubicBezTo>
                        <a:pt x="214" y="69"/>
                        <a:pt x="222" y="65"/>
                        <a:pt x="217" y="67"/>
                      </a:cubicBezTo>
                      <a:close/>
                      <a:moveTo>
                        <a:pt x="226" y="94"/>
                      </a:moveTo>
                      <a:cubicBezTo>
                        <a:pt x="225" y="94"/>
                        <a:pt x="224" y="95"/>
                        <a:pt x="224" y="96"/>
                      </a:cubicBezTo>
                      <a:cubicBezTo>
                        <a:pt x="226" y="94"/>
                        <a:pt x="226" y="95"/>
                        <a:pt x="228" y="94"/>
                      </a:cubicBezTo>
                      <a:cubicBezTo>
                        <a:pt x="228" y="93"/>
                        <a:pt x="227" y="94"/>
                        <a:pt x="226" y="94"/>
                      </a:cubicBezTo>
                      <a:close/>
                      <a:moveTo>
                        <a:pt x="216" y="80"/>
                      </a:moveTo>
                      <a:cubicBezTo>
                        <a:pt x="215" y="80"/>
                        <a:pt x="213" y="82"/>
                        <a:pt x="211" y="82"/>
                      </a:cubicBezTo>
                      <a:cubicBezTo>
                        <a:pt x="211" y="83"/>
                        <a:pt x="214" y="82"/>
                        <a:pt x="216" y="80"/>
                      </a:cubicBezTo>
                      <a:close/>
                      <a:moveTo>
                        <a:pt x="206" y="79"/>
                      </a:moveTo>
                      <a:cubicBezTo>
                        <a:pt x="206" y="79"/>
                        <a:pt x="208" y="78"/>
                        <a:pt x="207" y="79"/>
                      </a:cubicBezTo>
                      <a:cubicBezTo>
                        <a:pt x="209" y="77"/>
                        <a:pt x="210" y="78"/>
                        <a:pt x="212" y="75"/>
                      </a:cubicBezTo>
                      <a:cubicBezTo>
                        <a:pt x="210" y="76"/>
                        <a:pt x="208" y="77"/>
                        <a:pt x="206" y="79"/>
                      </a:cubicBezTo>
                      <a:close/>
                      <a:moveTo>
                        <a:pt x="192" y="65"/>
                      </a:moveTo>
                      <a:cubicBezTo>
                        <a:pt x="191" y="66"/>
                        <a:pt x="190" y="67"/>
                        <a:pt x="190" y="67"/>
                      </a:cubicBezTo>
                      <a:cubicBezTo>
                        <a:pt x="193" y="65"/>
                        <a:pt x="197" y="64"/>
                        <a:pt x="198" y="63"/>
                      </a:cubicBezTo>
                      <a:cubicBezTo>
                        <a:pt x="194" y="64"/>
                        <a:pt x="195" y="64"/>
                        <a:pt x="192" y="65"/>
                      </a:cubicBezTo>
                      <a:close/>
                      <a:moveTo>
                        <a:pt x="208" y="90"/>
                      </a:moveTo>
                      <a:cubicBezTo>
                        <a:pt x="207" y="91"/>
                        <a:pt x="206" y="91"/>
                        <a:pt x="206" y="92"/>
                      </a:cubicBezTo>
                      <a:cubicBezTo>
                        <a:pt x="207" y="91"/>
                        <a:pt x="206" y="93"/>
                        <a:pt x="209" y="91"/>
                      </a:cubicBezTo>
                      <a:cubicBezTo>
                        <a:pt x="210" y="90"/>
                        <a:pt x="208" y="91"/>
                        <a:pt x="208" y="90"/>
                      </a:cubicBezTo>
                      <a:close/>
                      <a:moveTo>
                        <a:pt x="207" y="101"/>
                      </a:moveTo>
                      <a:cubicBezTo>
                        <a:pt x="208" y="101"/>
                        <a:pt x="212" y="98"/>
                        <a:pt x="214" y="97"/>
                      </a:cubicBezTo>
                      <a:cubicBezTo>
                        <a:pt x="211" y="99"/>
                        <a:pt x="207" y="101"/>
                        <a:pt x="207" y="101"/>
                      </a:cubicBezTo>
                      <a:close/>
                      <a:moveTo>
                        <a:pt x="190" y="86"/>
                      </a:moveTo>
                      <a:cubicBezTo>
                        <a:pt x="191" y="85"/>
                        <a:pt x="196" y="82"/>
                        <a:pt x="196" y="82"/>
                      </a:cubicBezTo>
                      <a:cubicBezTo>
                        <a:pt x="194" y="83"/>
                        <a:pt x="192" y="85"/>
                        <a:pt x="190" y="86"/>
                      </a:cubicBezTo>
                      <a:close/>
                      <a:moveTo>
                        <a:pt x="198" y="111"/>
                      </a:moveTo>
                      <a:cubicBezTo>
                        <a:pt x="199" y="112"/>
                        <a:pt x="204" y="109"/>
                        <a:pt x="205" y="107"/>
                      </a:cubicBezTo>
                      <a:cubicBezTo>
                        <a:pt x="203" y="109"/>
                        <a:pt x="201" y="110"/>
                        <a:pt x="198" y="111"/>
                      </a:cubicBezTo>
                      <a:close/>
                      <a:moveTo>
                        <a:pt x="185" y="86"/>
                      </a:moveTo>
                      <a:cubicBezTo>
                        <a:pt x="185" y="86"/>
                        <a:pt x="189" y="84"/>
                        <a:pt x="188" y="84"/>
                      </a:cubicBezTo>
                      <a:cubicBezTo>
                        <a:pt x="184" y="85"/>
                        <a:pt x="184" y="87"/>
                        <a:pt x="183" y="89"/>
                      </a:cubicBezTo>
                      <a:cubicBezTo>
                        <a:pt x="184" y="88"/>
                        <a:pt x="184" y="88"/>
                        <a:pt x="184" y="88"/>
                      </a:cubicBezTo>
                      <a:cubicBezTo>
                        <a:pt x="187" y="87"/>
                        <a:pt x="190" y="84"/>
                        <a:pt x="188" y="84"/>
                      </a:cubicBezTo>
                      <a:cubicBezTo>
                        <a:pt x="188" y="84"/>
                        <a:pt x="186" y="86"/>
                        <a:pt x="185" y="86"/>
                      </a:cubicBezTo>
                      <a:close/>
                      <a:moveTo>
                        <a:pt x="175" y="77"/>
                      </a:moveTo>
                      <a:cubicBezTo>
                        <a:pt x="177" y="75"/>
                        <a:pt x="182" y="73"/>
                        <a:pt x="180" y="73"/>
                      </a:cubicBezTo>
                      <a:cubicBezTo>
                        <a:pt x="179" y="75"/>
                        <a:pt x="174" y="76"/>
                        <a:pt x="175" y="77"/>
                      </a:cubicBezTo>
                      <a:close/>
                      <a:moveTo>
                        <a:pt x="186" y="115"/>
                      </a:moveTo>
                      <a:cubicBezTo>
                        <a:pt x="187" y="115"/>
                        <a:pt x="191" y="112"/>
                        <a:pt x="191" y="111"/>
                      </a:cubicBezTo>
                      <a:cubicBezTo>
                        <a:pt x="190" y="112"/>
                        <a:pt x="187" y="113"/>
                        <a:pt x="186" y="115"/>
                      </a:cubicBezTo>
                      <a:close/>
                      <a:moveTo>
                        <a:pt x="177" y="93"/>
                      </a:moveTo>
                      <a:cubicBezTo>
                        <a:pt x="170" y="97"/>
                        <a:pt x="177" y="95"/>
                        <a:pt x="177" y="93"/>
                      </a:cubicBezTo>
                      <a:close/>
                      <a:moveTo>
                        <a:pt x="183" y="114"/>
                      </a:moveTo>
                      <a:cubicBezTo>
                        <a:pt x="185" y="113"/>
                        <a:pt x="188" y="111"/>
                        <a:pt x="188" y="110"/>
                      </a:cubicBezTo>
                      <a:cubicBezTo>
                        <a:pt x="185" y="112"/>
                        <a:pt x="184" y="113"/>
                        <a:pt x="183" y="114"/>
                      </a:cubicBezTo>
                      <a:close/>
                      <a:moveTo>
                        <a:pt x="158" y="89"/>
                      </a:moveTo>
                      <a:cubicBezTo>
                        <a:pt x="160" y="88"/>
                        <a:pt x="165" y="84"/>
                        <a:pt x="163" y="85"/>
                      </a:cubicBezTo>
                      <a:cubicBezTo>
                        <a:pt x="163" y="85"/>
                        <a:pt x="157" y="89"/>
                        <a:pt x="158" y="89"/>
                      </a:cubicBezTo>
                      <a:close/>
                      <a:moveTo>
                        <a:pt x="166" y="104"/>
                      </a:moveTo>
                      <a:cubicBezTo>
                        <a:pt x="168" y="103"/>
                        <a:pt x="170" y="102"/>
                        <a:pt x="171" y="101"/>
                      </a:cubicBezTo>
                      <a:cubicBezTo>
                        <a:pt x="169" y="103"/>
                        <a:pt x="166" y="103"/>
                        <a:pt x="166" y="104"/>
                      </a:cubicBezTo>
                      <a:close/>
                      <a:moveTo>
                        <a:pt x="172" y="122"/>
                      </a:moveTo>
                      <a:cubicBezTo>
                        <a:pt x="172" y="122"/>
                        <a:pt x="176" y="120"/>
                        <a:pt x="176" y="120"/>
                      </a:cubicBezTo>
                      <a:cubicBezTo>
                        <a:pt x="175" y="120"/>
                        <a:pt x="175" y="120"/>
                        <a:pt x="172" y="122"/>
                      </a:cubicBezTo>
                      <a:close/>
                      <a:moveTo>
                        <a:pt x="142" y="97"/>
                      </a:moveTo>
                      <a:cubicBezTo>
                        <a:pt x="145" y="95"/>
                        <a:pt x="147" y="93"/>
                        <a:pt x="148" y="92"/>
                      </a:cubicBezTo>
                      <a:cubicBezTo>
                        <a:pt x="146" y="93"/>
                        <a:pt x="142" y="96"/>
                        <a:pt x="142" y="97"/>
                      </a:cubicBezTo>
                      <a:close/>
                      <a:moveTo>
                        <a:pt x="155" y="112"/>
                      </a:moveTo>
                      <a:cubicBezTo>
                        <a:pt x="155" y="112"/>
                        <a:pt x="156" y="111"/>
                        <a:pt x="156" y="111"/>
                      </a:cubicBezTo>
                      <a:cubicBezTo>
                        <a:pt x="155" y="112"/>
                        <a:pt x="156" y="112"/>
                        <a:pt x="157" y="111"/>
                      </a:cubicBezTo>
                      <a:cubicBezTo>
                        <a:pt x="157" y="111"/>
                        <a:pt x="158" y="110"/>
                        <a:pt x="158" y="109"/>
                      </a:cubicBezTo>
                      <a:cubicBezTo>
                        <a:pt x="157" y="110"/>
                        <a:pt x="155" y="111"/>
                        <a:pt x="155" y="112"/>
                      </a:cubicBezTo>
                      <a:close/>
                      <a:moveTo>
                        <a:pt x="164" y="129"/>
                      </a:moveTo>
                      <a:cubicBezTo>
                        <a:pt x="165" y="128"/>
                        <a:pt x="170" y="125"/>
                        <a:pt x="169" y="124"/>
                      </a:cubicBezTo>
                      <a:cubicBezTo>
                        <a:pt x="167" y="126"/>
                        <a:pt x="165" y="127"/>
                        <a:pt x="164" y="129"/>
                      </a:cubicBezTo>
                      <a:close/>
                      <a:moveTo>
                        <a:pt x="153" y="112"/>
                      </a:moveTo>
                      <a:cubicBezTo>
                        <a:pt x="155" y="111"/>
                        <a:pt x="158" y="109"/>
                        <a:pt x="157" y="109"/>
                      </a:cubicBezTo>
                      <a:cubicBezTo>
                        <a:pt x="154" y="110"/>
                        <a:pt x="154" y="111"/>
                        <a:pt x="153" y="112"/>
                      </a:cubicBezTo>
                      <a:close/>
                      <a:moveTo>
                        <a:pt x="164" y="125"/>
                      </a:moveTo>
                      <a:cubicBezTo>
                        <a:pt x="165" y="124"/>
                        <a:pt x="167" y="122"/>
                        <a:pt x="167" y="122"/>
                      </a:cubicBezTo>
                      <a:cubicBezTo>
                        <a:pt x="166" y="122"/>
                        <a:pt x="162" y="125"/>
                        <a:pt x="164" y="125"/>
                      </a:cubicBezTo>
                      <a:close/>
                      <a:moveTo>
                        <a:pt x="162" y="131"/>
                      </a:moveTo>
                      <a:cubicBezTo>
                        <a:pt x="162" y="131"/>
                        <a:pt x="161" y="132"/>
                        <a:pt x="161" y="133"/>
                      </a:cubicBezTo>
                      <a:cubicBezTo>
                        <a:pt x="164" y="130"/>
                        <a:pt x="164" y="130"/>
                        <a:pt x="164" y="130"/>
                      </a:cubicBezTo>
                      <a:cubicBezTo>
                        <a:pt x="162" y="131"/>
                        <a:pt x="170" y="126"/>
                        <a:pt x="167" y="127"/>
                      </a:cubicBezTo>
                      <a:cubicBezTo>
                        <a:pt x="165" y="129"/>
                        <a:pt x="163" y="130"/>
                        <a:pt x="162" y="131"/>
                      </a:cubicBezTo>
                      <a:close/>
                      <a:moveTo>
                        <a:pt x="153" y="115"/>
                      </a:moveTo>
                      <a:cubicBezTo>
                        <a:pt x="153" y="115"/>
                        <a:pt x="154" y="114"/>
                        <a:pt x="153" y="114"/>
                      </a:cubicBezTo>
                      <a:cubicBezTo>
                        <a:pt x="149" y="118"/>
                        <a:pt x="155" y="114"/>
                        <a:pt x="153" y="116"/>
                      </a:cubicBezTo>
                      <a:cubicBezTo>
                        <a:pt x="155" y="115"/>
                        <a:pt x="155" y="115"/>
                        <a:pt x="155" y="115"/>
                      </a:cubicBezTo>
                      <a:cubicBezTo>
                        <a:pt x="155" y="115"/>
                        <a:pt x="155" y="114"/>
                        <a:pt x="155" y="114"/>
                      </a:cubicBezTo>
                      <a:cubicBezTo>
                        <a:pt x="154" y="115"/>
                        <a:pt x="153" y="115"/>
                        <a:pt x="153" y="115"/>
                      </a:cubicBezTo>
                      <a:close/>
                      <a:moveTo>
                        <a:pt x="132" y="105"/>
                      </a:moveTo>
                      <a:cubicBezTo>
                        <a:pt x="135" y="103"/>
                        <a:pt x="140" y="99"/>
                        <a:pt x="140" y="98"/>
                      </a:cubicBezTo>
                      <a:cubicBezTo>
                        <a:pt x="136" y="101"/>
                        <a:pt x="133" y="104"/>
                        <a:pt x="132" y="105"/>
                      </a:cubicBezTo>
                      <a:close/>
                      <a:moveTo>
                        <a:pt x="158" y="134"/>
                      </a:moveTo>
                      <a:cubicBezTo>
                        <a:pt x="159" y="132"/>
                        <a:pt x="163" y="130"/>
                        <a:pt x="163" y="130"/>
                      </a:cubicBezTo>
                      <a:cubicBezTo>
                        <a:pt x="161" y="131"/>
                        <a:pt x="157" y="133"/>
                        <a:pt x="158" y="134"/>
                      </a:cubicBezTo>
                      <a:close/>
                      <a:moveTo>
                        <a:pt x="149" y="141"/>
                      </a:moveTo>
                      <a:cubicBezTo>
                        <a:pt x="151" y="141"/>
                        <a:pt x="153" y="139"/>
                        <a:pt x="153" y="138"/>
                      </a:cubicBezTo>
                      <a:cubicBezTo>
                        <a:pt x="154" y="138"/>
                        <a:pt x="157" y="136"/>
                        <a:pt x="158" y="135"/>
                      </a:cubicBezTo>
                      <a:cubicBezTo>
                        <a:pt x="155" y="136"/>
                        <a:pt x="151" y="139"/>
                        <a:pt x="149" y="141"/>
                      </a:cubicBezTo>
                      <a:close/>
                      <a:moveTo>
                        <a:pt x="132" y="110"/>
                      </a:moveTo>
                      <a:cubicBezTo>
                        <a:pt x="132" y="108"/>
                        <a:pt x="128" y="112"/>
                        <a:pt x="127" y="113"/>
                      </a:cubicBezTo>
                      <a:cubicBezTo>
                        <a:pt x="126" y="114"/>
                        <a:pt x="128" y="114"/>
                        <a:pt x="129" y="112"/>
                      </a:cubicBezTo>
                      <a:cubicBezTo>
                        <a:pt x="129" y="111"/>
                        <a:pt x="131" y="110"/>
                        <a:pt x="131" y="110"/>
                      </a:cubicBezTo>
                      <a:cubicBezTo>
                        <a:pt x="131" y="110"/>
                        <a:pt x="131" y="110"/>
                        <a:pt x="132" y="110"/>
                      </a:cubicBezTo>
                      <a:close/>
                      <a:moveTo>
                        <a:pt x="137" y="153"/>
                      </a:moveTo>
                      <a:cubicBezTo>
                        <a:pt x="139" y="150"/>
                        <a:pt x="143" y="148"/>
                        <a:pt x="143" y="147"/>
                      </a:cubicBezTo>
                      <a:cubicBezTo>
                        <a:pt x="140" y="149"/>
                        <a:pt x="138" y="151"/>
                        <a:pt x="137" y="153"/>
                      </a:cubicBezTo>
                      <a:close/>
                      <a:moveTo>
                        <a:pt x="105" y="131"/>
                      </a:moveTo>
                      <a:cubicBezTo>
                        <a:pt x="110" y="128"/>
                        <a:pt x="114" y="123"/>
                        <a:pt x="118" y="120"/>
                      </a:cubicBezTo>
                      <a:cubicBezTo>
                        <a:pt x="117" y="119"/>
                        <a:pt x="117" y="119"/>
                        <a:pt x="117" y="119"/>
                      </a:cubicBezTo>
                      <a:cubicBezTo>
                        <a:pt x="113" y="123"/>
                        <a:pt x="107" y="128"/>
                        <a:pt x="105" y="131"/>
                      </a:cubicBezTo>
                      <a:close/>
                      <a:moveTo>
                        <a:pt x="144" y="153"/>
                      </a:moveTo>
                      <a:cubicBezTo>
                        <a:pt x="144" y="154"/>
                        <a:pt x="143" y="155"/>
                        <a:pt x="143" y="155"/>
                      </a:cubicBezTo>
                      <a:cubicBezTo>
                        <a:pt x="146" y="153"/>
                        <a:pt x="146" y="153"/>
                        <a:pt x="146" y="153"/>
                      </a:cubicBezTo>
                      <a:cubicBezTo>
                        <a:pt x="145" y="153"/>
                        <a:pt x="146" y="152"/>
                        <a:pt x="144" y="153"/>
                      </a:cubicBezTo>
                      <a:close/>
                      <a:moveTo>
                        <a:pt x="124" y="137"/>
                      </a:moveTo>
                      <a:cubicBezTo>
                        <a:pt x="125" y="137"/>
                        <a:pt x="126" y="136"/>
                        <a:pt x="126" y="136"/>
                      </a:cubicBezTo>
                      <a:cubicBezTo>
                        <a:pt x="125" y="136"/>
                        <a:pt x="123" y="138"/>
                        <a:pt x="122" y="139"/>
                      </a:cubicBezTo>
                      <a:cubicBezTo>
                        <a:pt x="121" y="140"/>
                        <a:pt x="121" y="140"/>
                        <a:pt x="122" y="140"/>
                      </a:cubicBezTo>
                      <a:cubicBezTo>
                        <a:pt x="124" y="138"/>
                        <a:pt x="123" y="138"/>
                        <a:pt x="124" y="137"/>
                      </a:cubicBezTo>
                      <a:close/>
                      <a:moveTo>
                        <a:pt x="112" y="136"/>
                      </a:moveTo>
                      <a:cubicBezTo>
                        <a:pt x="109" y="139"/>
                        <a:pt x="114" y="135"/>
                        <a:pt x="111" y="138"/>
                      </a:cubicBezTo>
                      <a:cubicBezTo>
                        <a:pt x="113" y="136"/>
                        <a:pt x="113" y="136"/>
                        <a:pt x="115" y="135"/>
                      </a:cubicBezTo>
                      <a:cubicBezTo>
                        <a:pt x="115" y="135"/>
                        <a:pt x="116" y="134"/>
                        <a:pt x="115" y="134"/>
                      </a:cubicBezTo>
                      <a:cubicBezTo>
                        <a:pt x="113" y="136"/>
                        <a:pt x="114" y="134"/>
                        <a:pt x="112" y="136"/>
                      </a:cubicBezTo>
                      <a:close/>
                      <a:moveTo>
                        <a:pt x="125" y="156"/>
                      </a:moveTo>
                      <a:cubicBezTo>
                        <a:pt x="126" y="156"/>
                        <a:pt x="128" y="154"/>
                        <a:pt x="129" y="152"/>
                      </a:cubicBezTo>
                      <a:cubicBezTo>
                        <a:pt x="128" y="153"/>
                        <a:pt x="126" y="154"/>
                        <a:pt x="125" y="156"/>
                      </a:cubicBezTo>
                      <a:close/>
                      <a:moveTo>
                        <a:pt x="113" y="150"/>
                      </a:moveTo>
                      <a:cubicBezTo>
                        <a:pt x="117" y="147"/>
                        <a:pt x="116" y="148"/>
                        <a:pt x="120" y="145"/>
                      </a:cubicBezTo>
                      <a:cubicBezTo>
                        <a:pt x="118" y="145"/>
                        <a:pt x="121" y="143"/>
                        <a:pt x="120" y="143"/>
                      </a:cubicBezTo>
                      <a:cubicBezTo>
                        <a:pt x="119" y="145"/>
                        <a:pt x="113" y="149"/>
                        <a:pt x="113" y="150"/>
                      </a:cubicBezTo>
                      <a:close/>
                      <a:moveTo>
                        <a:pt x="112" y="138"/>
                      </a:moveTo>
                      <a:cubicBezTo>
                        <a:pt x="110" y="140"/>
                        <a:pt x="110" y="138"/>
                        <a:pt x="108" y="140"/>
                      </a:cubicBezTo>
                      <a:cubicBezTo>
                        <a:pt x="107" y="142"/>
                        <a:pt x="109" y="140"/>
                        <a:pt x="110" y="141"/>
                      </a:cubicBezTo>
                      <a:cubicBezTo>
                        <a:pt x="111" y="140"/>
                        <a:pt x="114" y="137"/>
                        <a:pt x="112" y="138"/>
                      </a:cubicBezTo>
                      <a:close/>
                      <a:moveTo>
                        <a:pt x="96" y="141"/>
                      </a:moveTo>
                      <a:cubicBezTo>
                        <a:pt x="99" y="138"/>
                        <a:pt x="99" y="138"/>
                        <a:pt x="99" y="138"/>
                      </a:cubicBezTo>
                      <a:cubicBezTo>
                        <a:pt x="98" y="137"/>
                        <a:pt x="98" y="137"/>
                        <a:pt x="98" y="137"/>
                      </a:cubicBezTo>
                      <a:cubicBezTo>
                        <a:pt x="96" y="139"/>
                        <a:pt x="97" y="139"/>
                        <a:pt x="96" y="141"/>
                      </a:cubicBezTo>
                      <a:close/>
                      <a:moveTo>
                        <a:pt x="119" y="170"/>
                      </a:moveTo>
                      <a:cubicBezTo>
                        <a:pt x="119" y="171"/>
                        <a:pt x="120" y="168"/>
                        <a:pt x="120" y="169"/>
                      </a:cubicBezTo>
                      <a:cubicBezTo>
                        <a:pt x="121" y="168"/>
                        <a:pt x="125" y="165"/>
                        <a:pt x="123" y="166"/>
                      </a:cubicBezTo>
                      <a:cubicBezTo>
                        <a:pt x="121" y="168"/>
                        <a:pt x="121" y="168"/>
                        <a:pt x="119" y="170"/>
                      </a:cubicBezTo>
                      <a:close/>
                      <a:moveTo>
                        <a:pt x="111" y="161"/>
                      </a:moveTo>
                      <a:cubicBezTo>
                        <a:pt x="113" y="159"/>
                        <a:pt x="114" y="159"/>
                        <a:pt x="115" y="158"/>
                      </a:cubicBezTo>
                      <a:cubicBezTo>
                        <a:pt x="114" y="158"/>
                        <a:pt x="115" y="157"/>
                        <a:pt x="114" y="157"/>
                      </a:cubicBezTo>
                      <a:cubicBezTo>
                        <a:pt x="113" y="159"/>
                        <a:pt x="111" y="160"/>
                        <a:pt x="111" y="161"/>
                      </a:cubicBezTo>
                      <a:close/>
                      <a:moveTo>
                        <a:pt x="85" y="151"/>
                      </a:moveTo>
                      <a:cubicBezTo>
                        <a:pt x="83" y="153"/>
                        <a:pt x="82" y="154"/>
                        <a:pt x="81" y="155"/>
                      </a:cubicBezTo>
                      <a:cubicBezTo>
                        <a:pt x="81" y="156"/>
                        <a:pt x="81" y="156"/>
                        <a:pt x="81" y="156"/>
                      </a:cubicBezTo>
                      <a:cubicBezTo>
                        <a:pt x="81" y="156"/>
                        <a:pt x="81" y="156"/>
                        <a:pt x="81" y="156"/>
                      </a:cubicBezTo>
                      <a:cubicBezTo>
                        <a:pt x="82" y="156"/>
                        <a:pt x="82" y="156"/>
                        <a:pt x="82" y="156"/>
                      </a:cubicBezTo>
                      <a:cubicBezTo>
                        <a:pt x="83" y="155"/>
                        <a:pt x="83" y="155"/>
                        <a:pt x="83" y="155"/>
                      </a:cubicBezTo>
                      <a:cubicBezTo>
                        <a:pt x="84" y="154"/>
                        <a:pt x="85" y="152"/>
                        <a:pt x="86" y="151"/>
                      </a:cubicBezTo>
                      <a:cubicBezTo>
                        <a:pt x="89" y="149"/>
                        <a:pt x="91" y="146"/>
                        <a:pt x="93" y="143"/>
                      </a:cubicBezTo>
                      <a:cubicBezTo>
                        <a:pt x="90" y="146"/>
                        <a:pt x="87" y="149"/>
                        <a:pt x="85" y="151"/>
                      </a:cubicBezTo>
                      <a:close/>
                      <a:moveTo>
                        <a:pt x="88" y="156"/>
                      </a:moveTo>
                      <a:cubicBezTo>
                        <a:pt x="90" y="154"/>
                        <a:pt x="91" y="154"/>
                        <a:pt x="93" y="152"/>
                      </a:cubicBezTo>
                      <a:cubicBezTo>
                        <a:pt x="93" y="151"/>
                        <a:pt x="93" y="150"/>
                        <a:pt x="94" y="149"/>
                      </a:cubicBezTo>
                      <a:cubicBezTo>
                        <a:pt x="91" y="152"/>
                        <a:pt x="87" y="156"/>
                        <a:pt x="88" y="156"/>
                      </a:cubicBezTo>
                      <a:close/>
                      <a:moveTo>
                        <a:pt x="86" y="154"/>
                      </a:moveTo>
                      <a:cubicBezTo>
                        <a:pt x="88" y="153"/>
                        <a:pt x="87" y="154"/>
                        <a:pt x="89" y="152"/>
                      </a:cubicBezTo>
                      <a:cubicBezTo>
                        <a:pt x="89" y="152"/>
                        <a:pt x="89" y="152"/>
                        <a:pt x="90" y="151"/>
                      </a:cubicBezTo>
                      <a:cubicBezTo>
                        <a:pt x="89" y="151"/>
                        <a:pt x="89" y="151"/>
                        <a:pt x="90" y="151"/>
                      </a:cubicBezTo>
                      <a:cubicBezTo>
                        <a:pt x="90" y="150"/>
                        <a:pt x="90" y="150"/>
                        <a:pt x="90" y="150"/>
                      </a:cubicBezTo>
                      <a:cubicBezTo>
                        <a:pt x="89" y="152"/>
                        <a:pt x="86" y="154"/>
                        <a:pt x="86" y="154"/>
                      </a:cubicBezTo>
                      <a:close/>
                      <a:moveTo>
                        <a:pt x="96" y="160"/>
                      </a:moveTo>
                      <a:cubicBezTo>
                        <a:pt x="96" y="161"/>
                        <a:pt x="94" y="163"/>
                        <a:pt x="94" y="164"/>
                      </a:cubicBezTo>
                      <a:cubicBezTo>
                        <a:pt x="96" y="162"/>
                        <a:pt x="96" y="161"/>
                        <a:pt x="98" y="160"/>
                      </a:cubicBezTo>
                      <a:cubicBezTo>
                        <a:pt x="97" y="159"/>
                        <a:pt x="97" y="160"/>
                        <a:pt x="96" y="160"/>
                      </a:cubicBezTo>
                      <a:close/>
                      <a:moveTo>
                        <a:pt x="95" y="158"/>
                      </a:moveTo>
                      <a:cubicBezTo>
                        <a:pt x="95" y="158"/>
                        <a:pt x="95" y="158"/>
                        <a:pt x="95" y="158"/>
                      </a:cubicBezTo>
                      <a:cubicBezTo>
                        <a:pt x="93" y="159"/>
                        <a:pt x="94" y="159"/>
                        <a:pt x="92" y="160"/>
                      </a:cubicBezTo>
                      <a:cubicBezTo>
                        <a:pt x="93" y="161"/>
                        <a:pt x="93" y="161"/>
                        <a:pt x="93" y="161"/>
                      </a:cubicBezTo>
                      <a:cubicBezTo>
                        <a:pt x="94" y="159"/>
                        <a:pt x="94" y="160"/>
                        <a:pt x="95" y="158"/>
                      </a:cubicBezTo>
                      <a:close/>
                      <a:moveTo>
                        <a:pt x="85" y="163"/>
                      </a:moveTo>
                      <a:cubicBezTo>
                        <a:pt x="86" y="162"/>
                        <a:pt x="86" y="162"/>
                        <a:pt x="86" y="162"/>
                      </a:cubicBezTo>
                      <a:cubicBezTo>
                        <a:pt x="86" y="162"/>
                        <a:pt x="85" y="162"/>
                        <a:pt x="85" y="163"/>
                      </a:cubicBezTo>
                      <a:close/>
                      <a:moveTo>
                        <a:pt x="91" y="167"/>
                      </a:moveTo>
                      <a:cubicBezTo>
                        <a:pt x="91" y="167"/>
                        <a:pt x="91" y="167"/>
                        <a:pt x="91" y="168"/>
                      </a:cubicBezTo>
                      <a:cubicBezTo>
                        <a:pt x="92" y="168"/>
                        <a:pt x="92" y="168"/>
                        <a:pt x="92" y="167"/>
                      </a:cubicBezTo>
                      <a:cubicBezTo>
                        <a:pt x="92" y="167"/>
                        <a:pt x="92" y="167"/>
                        <a:pt x="92" y="167"/>
                      </a:cubicBezTo>
                      <a:cubicBezTo>
                        <a:pt x="92" y="167"/>
                        <a:pt x="91" y="166"/>
                        <a:pt x="91" y="167"/>
                      </a:cubicBezTo>
                      <a:close/>
                      <a:moveTo>
                        <a:pt x="101" y="179"/>
                      </a:moveTo>
                      <a:cubicBezTo>
                        <a:pt x="101" y="179"/>
                        <a:pt x="101" y="179"/>
                        <a:pt x="102" y="180"/>
                      </a:cubicBezTo>
                      <a:cubicBezTo>
                        <a:pt x="102" y="179"/>
                        <a:pt x="102" y="178"/>
                        <a:pt x="103" y="178"/>
                      </a:cubicBezTo>
                      <a:cubicBezTo>
                        <a:pt x="103" y="178"/>
                        <a:pt x="103" y="178"/>
                        <a:pt x="103" y="177"/>
                      </a:cubicBezTo>
                      <a:cubicBezTo>
                        <a:pt x="102" y="178"/>
                        <a:pt x="102" y="178"/>
                        <a:pt x="101" y="179"/>
                      </a:cubicBezTo>
                      <a:close/>
                      <a:moveTo>
                        <a:pt x="111" y="187"/>
                      </a:moveTo>
                      <a:cubicBezTo>
                        <a:pt x="111" y="188"/>
                        <a:pt x="112" y="187"/>
                        <a:pt x="112" y="187"/>
                      </a:cubicBezTo>
                      <a:cubicBezTo>
                        <a:pt x="111" y="187"/>
                        <a:pt x="112" y="187"/>
                        <a:pt x="112" y="186"/>
                      </a:cubicBezTo>
                      <a:cubicBezTo>
                        <a:pt x="111" y="186"/>
                        <a:pt x="112" y="187"/>
                        <a:pt x="111" y="187"/>
                      </a:cubicBezTo>
                      <a:close/>
                      <a:moveTo>
                        <a:pt x="100" y="178"/>
                      </a:moveTo>
                      <a:cubicBezTo>
                        <a:pt x="100" y="179"/>
                        <a:pt x="101" y="179"/>
                        <a:pt x="101" y="178"/>
                      </a:cubicBezTo>
                      <a:cubicBezTo>
                        <a:pt x="101" y="178"/>
                        <a:pt x="101" y="178"/>
                        <a:pt x="101" y="178"/>
                      </a:cubicBezTo>
                      <a:cubicBezTo>
                        <a:pt x="101" y="178"/>
                        <a:pt x="101" y="178"/>
                        <a:pt x="101" y="178"/>
                      </a:cubicBezTo>
                      <a:cubicBezTo>
                        <a:pt x="101" y="178"/>
                        <a:pt x="100" y="178"/>
                        <a:pt x="100" y="178"/>
                      </a:cubicBezTo>
                      <a:close/>
                      <a:moveTo>
                        <a:pt x="101" y="180"/>
                      </a:moveTo>
                      <a:cubicBezTo>
                        <a:pt x="101" y="179"/>
                        <a:pt x="101" y="181"/>
                        <a:pt x="102" y="180"/>
                      </a:cubicBezTo>
                      <a:cubicBezTo>
                        <a:pt x="102" y="180"/>
                        <a:pt x="101" y="179"/>
                        <a:pt x="101" y="179"/>
                      </a:cubicBezTo>
                      <a:cubicBezTo>
                        <a:pt x="101" y="179"/>
                        <a:pt x="100" y="180"/>
                        <a:pt x="101" y="180"/>
                      </a:cubicBezTo>
                      <a:close/>
                      <a:moveTo>
                        <a:pt x="76" y="157"/>
                      </a:moveTo>
                      <a:cubicBezTo>
                        <a:pt x="76" y="157"/>
                        <a:pt x="77" y="156"/>
                        <a:pt x="76" y="156"/>
                      </a:cubicBezTo>
                      <a:cubicBezTo>
                        <a:pt x="76" y="156"/>
                        <a:pt x="76" y="157"/>
                        <a:pt x="76" y="157"/>
                      </a:cubicBezTo>
                      <a:close/>
                      <a:moveTo>
                        <a:pt x="99" y="179"/>
                      </a:moveTo>
                      <a:cubicBezTo>
                        <a:pt x="99" y="178"/>
                        <a:pt x="100" y="180"/>
                        <a:pt x="100" y="179"/>
                      </a:cubicBezTo>
                      <a:cubicBezTo>
                        <a:pt x="99" y="179"/>
                        <a:pt x="100" y="179"/>
                        <a:pt x="100" y="178"/>
                      </a:cubicBezTo>
                      <a:cubicBezTo>
                        <a:pt x="100" y="178"/>
                        <a:pt x="99" y="179"/>
                        <a:pt x="99" y="179"/>
                      </a:cubicBezTo>
                      <a:close/>
                      <a:moveTo>
                        <a:pt x="104" y="186"/>
                      </a:moveTo>
                      <a:cubicBezTo>
                        <a:pt x="105" y="185"/>
                        <a:pt x="105" y="185"/>
                        <a:pt x="105" y="185"/>
                      </a:cubicBezTo>
                      <a:cubicBezTo>
                        <a:pt x="105" y="184"/>
                        <a:pt x="104" y="185"/>
                        <a:pt x="104" y="186"/>
                      </a:cubicBezTo>
                      <a:close/>
                      <a:moveTo>
                        <a:pt x="100" y="181"/>
                      </a:moveTo>
                      <a:cubicBezTo>
                        <a:pt x="100" y="181"/>
                        <a:pt x="100" y="181"/>
                        <a:pt x="100" y="181"/>
                      </a:cubicBezTo>
                      <a:cubicBezTo>
                        <a:pt x="100" y="181"/>
                        <a:pt x="100" y="181"/>
                        <a:pt x="100" y="181"/>
                      </a:cubicBezTo>
                      <a:cubicBezTo>
                        <a:pt x="100" y="181"/>
                        <a:pt x="101" y="181"/>
                        <a:pt x="101" y="181"/>
                      </a:cubicBezTo>
                      <a:cubicBezTo>
                        <a:pt x="100" y="181"/>
                        <a:pt x="100" y="180"/>
                        <a:pt x="100" y="181"/>
                      </a:cubicBezTo>
                      <a:close/>
                      <a:moveTo>
                        <a:pt x="108" y="192"/>
                      </a:moveTo>
                      <a:cubicBezTo>
                        <a:pt x="108" y="191"/>
                        <a:pt x="109" y="190"/>
                        <a:pt x="109" y="190"/>
                      </a:cubicBezTo>
                      <a:cubicBezTo>
                        <a:pt x="108" y="191"/>
                        <a:pt x="107" y="191"/>
                        <a:pt x="108" y="192"/>
                      </a:cubicBezTo>
                      <a:close/>
                      <a:moveTo>
                        <a:pt x="76" y="161"/>
                      </a:moveTo>
                      <a:cubicBezTo>
                        <a:pt x="76" y="161"/>
                        <a:pt x="77" y="162"/>
                        <a:pt x="77" y="161"/>
                      </a:cubicBezTo>
                      <a:cubicBezTo>
                        <a:pt x="77" y="161"/>
                        <a:pt x="77" y="161"/>
                        <a:pt x="77" y="161"/>
                      </a:cubicBezTo>
                      <a:cubicBezTo>
                        <a:pt x="77" y="161"/>
                        <a:pt x="78" y="161"/>
                        <a:pt x="77" y="161"/>
                      </a:cubicBezTo>
                      <a:cubicBezTo>
                        <a:pt x="77" y="161"/>
                        <a:pt x="77" y="161"/>
                        <a:pt x="76" y="161"/>
                      </a:cubicBezTo>
                      <a:close/>
                      <a:moveTo>
                        <a:pt x="99" y="182"/>
                      </a:moveTo>
                      <a:cubicBezTo>
                        <a:pt x="99" y="182"/>
                        <a:pt x="99" y="182"/>
                        <a:pt x="99" y="182"/>
                      </a:cubicBezTo>
                      <a:cubicBezTo>
                        <a:pt x="100" y="182"/>
                        <a:pt x="100" y="182"/>
                        <a:pt x="100" y="181"/>
                      </a:cubicBezTo>
                      <a:cubicBezTo>
                        <a:pt x="99" y="181"/>
                        <a:pt x="99" y="182"/>
                        <a:pt x="99" y="182"/>
                      </a:cubicBezTo>
                      <a:close/>
                      <a:moveTo>
                        <a:pt x="102" y="184"/>
                      </a:moveTo>
                      <a:cubicBezTo>
                        <a:pt x="102" y="184"/>
                        <a:pt x="102" y="185"/>
                        <a:pt x="102" y="185"/>
                      </a:cubicBezTo>
                      <a:cubicBezTo>
                        <a:pt x="102" y="185"/>
                        <a:pt x="102" y="185"/>
                        <a:pt x="102" y="185"/>
                      </a:cubicBezTo>
                      <a:cubicBezTo>
                        <a:pt x="102" y="185"/>
                        <a:pt x="103" y="185"/>
                        <a:pt x="103" y="184"/>
                      </a:cubicBezTo>
                      <a:cubicBezTo>
                        <a:pt x="103" y="185"/>
                        <a:pt x="102" y="184"/>
                        <a:pt x="102" y="184"/>
                      </a:cubicBezTo>
                      <a:close/>
                      <a:moveTo>
                        <a:pt x="103" y="187"/>
                      </a:moveTo>
                      <a:cubicBezTo>
                        <a:pt x="104" y="186"/>
                        <a:pt x="104" y="186"/>
                        <a:pt x="104" y="185"/>
                      </a:cubicBezTo>
                      <a:cubicBezTo>
                        <a:pt x="104" y="186"/>
                        <a:pt x="103" y="186"/>
                        <a:pt x="103" y="187"/>
                      </a:cubicBezTo>
                      <a:close/>
                      <a:moveTo>
                        <a:pt x="99" y="185"/>
                      </a:moveTo>
                      <a:cubicBezTo>
                        <a:pt x="99" y="185"/>
                        <a:pt x="100" y="185"/>
                        <a:pt x="100" y="185"/>
                      </a:cubicBezTo>
                      <a:cubicBezTo>
                        <a:pt x="100" y="185"/>
                        <a:pt x="101" y="185"/>
                        <a:pt x="101" y="186"/>
                      </a:cubicBezTo>
                      <a:cubicBezTo>
                        <a:pt x="102" y="186"/>
                        <a:pt x="100" y="184"/>
                        <a:pt x="102" y="184"/>
                      </a:cubicBezTo>
                      <a:cubicBezTo>
                        <a:pt x="101" y="184"/>
                        <a:pt x="101" y="184"/>
                        <a:pt x="101" y="183"/>
                      </a:cubicBezTo>
                      <a:cubicBezTo>
                        <a:pt x="100" y="184"/>
                        <a:pt x="99" y="184"/>
                        <a:pt x="99" y="185"/>
                      </a:cubicBezTo>
                      <a:close/>
                      <a:moveTo>
                        <a:pt x="84" y="169"/>
                      </a:moveTo>
                      <a:cubicBezTo>
                        <a:pt x="84" y="169"/>
                        <a:pt x="85" y="169"/>
                        <a:pt x="85" y="168"/>
                      </a:cubicBezTo>
                      <a:cubicBezTo>
                        <a:pt x="85" y="169"/>
                        <a:pt x="84" y="169"/>
                        <a:pt x="84" y="169"/>
                      </a:cubicBezTo>
                      <a:close/>
                      <a:moveTo>
                        <a:pt x="97" y="181"/>
                      </a:moveTo>
                      <a:cubicBezTo>
                        <a:pt x="98" y="181"/>
                        <a:pt x="97" y="182"/>
                        <a:pt x="98" y="182"/>
                      </a:cubicBezTo>
                      <a:cubicBezTo>
                        <a:pt x="98" y="181"/>
                        <a:pt x="98" y="181"/>
                        <a:pt x="98" y="181"/>
                      </a:cubicBezTo>
                      <a:cubicBezTo>
                        <a:pt x="98" y="181"/>
                        <a:pt x="98" y="181"/>
                        <a:pt x="97" y="181"/>
                      </a:cubicBezTo>
                      <a:close/>
                      <a:moveTo>
                        <a:pt x="105" y="194"/>
                      </a:moveTo>
                      <a:cubicBezTo>
                        <a:pt x="106" y="194"/>
                        <a:pt x="106" y="192"/>
                        <a:pt x="107" y="192"/>
                      </a:cubicBezTo>
                      <a:cubicBezTo>
                        <a:pt x="107" y="192"/>
                        <a:pt x="107" y="192"/>
                        <a:pt x="107" y="192"/>
                      </a:cubicBezTo>
                      <a:cubicBezTo>
                        <a:pt x="106" y="192"/>
                        <a:pt x="105" y="193"/>
                        <a:pt x="105" y="194"/>
                      </a:cubicBezTo>
                      <a:close/>
                      <a:moveTo>
                        <a:pt x="91" y="184"/>
                      </a:moveTo>
                      <a:cubicBezTo>
                        <a:pt x="92" y="184"/>
                        <a:pt x="91" y="185"/>
                        <a:pt x="91" y="185"/>
                      </a:cubicBezTo>
                      <a:cubicBezTo>
                        <a:pt x="92" y="185"/>
                        <a:pt x="92" y="184"/>
                        <a:pt x="93" y="184"/>
                      </a:cubicBezTo>
                      <a:cubicBezTo>
                        <a:pt x="92" y="184"/>
                        <a:pt x="92" y="184"/>
                        <a:pt x="92" y="183"/>
                      </a:cubicBezTo>
                      <a:cubicBezTo>
                        <a:pt x="92" y="184"/>
                        <a:pt x="92" y="184"/>
                        <a:pt x="91" y="184"/>
                      </a:cubicBezTo>
                      <a:close/>
                      <a:moveTo>
                        <a:pt x="72" y="169"/>
                      </a:moveTo>
                      <a:cubicBezTo>
                        <a:pt x="73" y="170"/>
                        <a:pt x="73" y="170"/>
                        <a:pt x="73" y="170"/>
                      </a:cubicBezTo>
                      <a:cubicBezTo>
                        <a:pt x="73" y="169"/>
                        <a:pt x="75" y="168"/>
                        <a:pt x="74" y="167"/>
                      </a:cubicBezTo>
                      <a:cubicBezTo>
                        <a:pt x="73" y="168"/>
                        <a:pt x="73" y="169"/>
                        <a:pt x="72" y="169"/>
                      </a:cubicBezTo>
                      <a:close/>
                      <a:moveTo>
                        <a:pt x="74" y="170"/>
                      </a:moveTo>
                      <a:cubicBezTo>
                        <a:pt x="75" y="170"/>
                        <a:pt x="76" y="169"/>
                        <a:pt x="76" y="168"/>
                      </a:cubicBezTo>
                      <a:cubicBezTo>
                        <a:pt x="75" y="169"/>
                        <a:pt x="74" y="170"/>
                        <a:pt x="74" y="170"/>
                      </a:cubicBezTo>
                      <a:close/>
                      <a:moveTo>
                        <a:pt x="88" y="184"/>
                      </a:moveTo>
                      <a:cubicBezTo>
                        <a:pt x="89" y="185"/>
                        <a:pt x="89" y="185"/>
                        <a:pt x="89" y="185"/>
                      </a:cubicBezTo>
                      <a:cubicBezTo>
                        <a:pt x="90" y="184"/>
                        <a:pt x="90" y="184"/>
                        <a:pt x="90" y="183"/>
                      </a:cubicBezTo>
                      <a:cubicBezTo>
                        <a:pt x="90" y="183"/>
                        <a:pt x="89" y="184"/>
                        <a:pt x="88" y="184"/>
                      </a:cubicBezTo>
                      <a:close/>
                      <a:moveTo>
                        <a:pt x="71" y="168"/>
                      </a:moveTo>
                      <a:cubicBezTo>
                        <a:pt x="71" y="168"/>
                        <a:pt x="71" y="167"/>
                        <a:pt x="71" y="167"/>
                      </a:cubicBezTo>
                      <a:cubicBezTo>
                        <a:pt x="71" y="167"/>
                        <a:pt x="71" y="168"/>
                        <a:pt x="71" y="168"/>
                      </a:cubicBezTo>
                      <a:close/>
                      <a:moveTo>
                        <a:pt x="89" y="187"/>
                      </a:moveTo>
                      <a:cubicBezTo>
                        <a:pt x="90" y="188"/>
                        <a:pt x="90" y="187"/>
                        <a:pt x="90" y="187"/>
                      </a:cubicBezTo>
                      <a:cubicBezTo>
                        <a:pt x="91" y="187"/>
                        <a:pt x="91" y="186"/>
                        <a:pt x="91" y="186"/>
                      </a:cubicBezTo>
                      <a:cubicBezTo>
                        <a:pt x="90" y="186"/>
                        <a:pt x="90" y="187"/>
                        <a:pt x="89" y="186"/>
                      </a:cubicBezTo>
                      <a:cubicBezTo>
                        <a:pt x="89" y="186"/>
                        <a:pt x="90" y="187"/>
                        <a:pt x="89" y="187"/>
                      </a:cubicBezTo>
                      <a:close/>
                      <a:moveTo>
                        <a:pt x="84" y="182"/>
                      </a:moveTo>
                      <a:cubicBezTo>
                        <a:pt x="84" y="182"/>
                        <a:pt x="85" y="180"/>
                        <a:pt x="84" y="180"/>
                      </a:cubicBezTo>
                      <a:cubicBezTo>
                        <a:pt x="84" y="181"/>
                        <a:pt x="83" y="181"/>
                        <a:pt x="84" y="182"/>
                      </a:cubicBezTo>
                      <a:close/>
                      <a:moveTo>
                        <a:pt x="72" y="173"/>
                      </a:moveTo>
                      <a:cubicBezTo>
                        <a:pt x="72" y="173"/>
                        <a:pt x="73" y="173"/>
                        <a:pt x="73" y="173"/>
                      </a:cubicBezTo>
                      <a:cubicBezTo>
                        <a:pt x="73" y="173"/>
                        <a:pt x="73" y="173"/>
                        <a:pt x="73" y="172"/>
                      </a:cubicBezTo>
                      <a:cubicBezTo>
                        <a:pt x="72" y="172"/>
                        <a:pt x="75" y="172"/>
                        <a:pt x="74" y="171"/>
                      </a:cubicBezTo>
                      <a:cubicBezTo>
                        <a:pt x="73" y="171"/>
                        <a:pt x="73" y="172"/>
                        <a:pt x="72" y="173"/>
                      </a:cubicBezTo>
                      <a:close/>
                      <a:moveTo>
                        <a:pt x="97" y="197"/>
                      </a:moveTo>
                      <a:cubicBezTo>
                        <a:pt x="98" y="196"/>
                        <a:pt x="99" y="195"/>
                        <a:pt x="99" y="194"/>
                      </a:cubicBezTo>
                      <a:cubicBezTo>
                        <a:pt x="99" y="195"/>
                        <a:pt x="97" y="195"/>
                        <a:pt x="97" y="197"/>
                      </a:cubicBezTo>
                      <a:close/>
                      <a:moveTo>
                        <a:pt x="69" y="174"/>
                      </a:moveTo>
                      <a:cubicBezTo>
                        <a:pt x="70" y="173"/>
                        <a:pt x="71" y="172"/>
                        <a:pt x="72" y="171"/>
                      </a:cubicBezTo>
                      <a:cubicBezTo>
                        <a:pt x="72" y="170"/>
                        <a:pt x="72" y="170"/>
                        <a:pt x="72" y="170"/>
                      </a:cubicBezTo>
                      <a:cubicBezTo>
                        <a:pt x="71" y="172"/>
                        <a:pt x="69" y="172"/>
                        <a:pt x="69" y="174"/>
                      </a:cubicBezTo>
                      <a:close/>
                      <a:moveTo>
                        <a:pt x="91" y="189"/>
                      </a:moveTo>
                      <a:cubicBezTo>
                        <a:pt x="91" y="189"/>
                        <a:pt x="92" y="189"/>
                        <a:pt x="91" y="188"/>
                      </a:cubicBezTo>
                      <a:cubicBezTo>
                        <a:pt x="91" y="189"/>
                        <a:pt x="90" y="189"/>
                        <a:pt x="91" y="189"/>
                      </a:cubicBezTo>
                      <a:close/>
                      <a:moveTo>
                        <a:pt x="69" y="171"/>
                      </a:moveTo>
                      <a:cubicBezTo>
                        <a:pt x="69" y="170"/>
                        <a:pt x="70" y="169"/>
                        <a:pt x="70" y="169"/>
                      </a:cubicBezTo>
                      <a:cubicBezTo>
                        <a:pt x="69" y="169"/>
                        <a:pt x="68" y="170"/>
                        <a:pt x="69" y="171"/>
                      </a:cubicBezTo>
                      <a:close/>
                      <a:moveTo>
                        <a:pt x="67" y="172"/>
                      </a:moveTo>
                      <a:cubicBezTo>
                        <a:pt x="68" y="173"/>
                        <a:pt x="68" y="172"/>
                        <a:pt x="68" y="171"/>
                      </a:cubicBezTo>
                      <a:lnTo>
                        <a:pt x="67" y="172"/>
                      </a:lnTo>
                      <a:close/>
                      <a:moveTo>
                        <a:pt x="96" y="198"/>
                      </a:moveTo>
                      <a:cubicBezTo>
                        <a:pt x="97" y="198"/>
                        <a:pt x="97" y="197"/>
                        <a:pt x="97" y="197"/>
                      </a:cubicBezTo>
                      <a:cubicBezTo>
                        <a:pt x="96" y="197"/>
                        <a:pt x="96" y="198"/>
                        <a:pt x="96" y="198"/>
                      </a:cubicBezTo>
                      <a:close/>
                      <a:moveTo>
                        <a:pt x="75" y="181"/>
                      </a:moveTo>
                      <a:cubicBezTo>
                        <a:pt x="76" y="181"/>
                        <a:pt x="77" y="180"/>
                        <a:pt x="76" y="180"/>
                      </a:cubicBezTo>
                      <a:cubicBezTo>
                        <a:pt x="76" y="180"/>
                        <a:pt x="75" y="181"/>
                        <a:pt x="75" y="181"/>
                      </a:cubicBezTo>
                      <a:close/>
                      <a:moveTo>
                        <a:pt x="90" y="195"/>
                      </a:moveTo>
                      <a:cubicBezTo>
                        <a:pt x="91" y="196"/>
                        <a:pt x="91" y="194"/>
                        <a:pt x="92" y="194"/>
                      </a:cubicBezTo>
                      <a:cubicBezTo>
                        <a:pt x="92" y="194"/>
                        <a:pt x="92" y="194"/>
                        <a:pt x="91" y="193"/>
                      </a:cubicBezTo>
                      <a:cubicBezTo>
                        <a:pt x="91" y="194"/>
                        <a:pt x="91" y="195"/>
                        <a:pt x="90" y="195"/>
                      </a:cubicBezTo>
                      <a:close/>
                      <a:moveTo>
                        <a:pt x="65" y="173"/>
                      </a:moveTo>
                      <a:cubicBezTo>
                        <a:pt x="66" y="173"/>
                        <a:pt x="66" y="172"/>
                        <a:pt x="66" y="172"/>
                      </a:cubicBezTo>
                      <a:cubicBezTo>
                        <a:pt x="66" y="172"/>
                        <a:pt x="65" y="173"/>
                        <a:pt x="65" y="173"/>
                      </a:cubicBezTo>
                      <a:close/>
                      <a:moveTo>
                        <a:pt x="67" y="176"/>
                      </a:moveTo>
                      <a:cubicBezTo>
                        <a:pt x="68" y="177"/>
                        <a:pt x="69" y="175"/>
                        <a:pt x="68" y="175"/>
                      </a:cubicBezTo>
                      <a:cubicBezTo>
                        <a:pt x="68" y="176"/>
                        <a:pt x="67" y="176"/>
                        <a:pt x="67" y="176"/>
                      </a:cubicBezTo>
                      <a:close/>
                      <a:moveTo>
                        <a:pt x="70" y="178"/>
                      </a:moveTo>
                      <a:cubicBezTo>
                        <a:pt x="70" y="179"/>
                        <a:pt x="70" y="178"/>
                        <a:pt x="70" y="177"/>
                      </a:cubicBezTo>
                      <a:cubicBezTo>
                        <a:pt x="70" y="177"/>
                        <a:pt x="70" y="178"/>
                        <a:pt x="70" y="178"/>
                      </a:cubicBezTo>
                      <a:close/>
                      <a:moveTo>
                        <a:pt x="88" y="196"/>
                      </a:moveTo>
                      <a:cubicBezTo>
                        <a:pt x="89" y="196"/>
                        <a:pt x="90" y="195"/>
                        <a:pt x="89" y="194"/>
                      </a:cubicBezTo>
                      <a:cubicBezTo>
                        <a:pt x="89" y="196"/>
                        <a:pt x="87" y="195"/>
                        <a:pt x="88" y="196"/>
                      </a:cubicBezTo>
                      <a:close/>
                      <a:moveTo>
                        <a:pt x="63" y="174"/>
                      </a:moveTo>
                      <a:cubicBezTo>
                        <a:pt x="63" y="174"/>
                        <a:pt x="63" y="174"/>
                        <a:pt x="63" y="174"/>
                      </a:cubicBezTo>
                      <a:cubicBezTo>
                        <a:pt x="64" y="174"/>
                        <a:pt x="64" y="173"/>
                        <a:pt x="64" y="172"/>
                      </a:cubicBezTo>
                      <a:cubicBezTo>
                        <a:pt x="64" y="172"/>
                        <a:pt x="64" y="173"/>
                        <a:pt x="63" y="174"/>
                      </a:cubicBezTo>
                      <a:close/>
                      <a:moveTo>
                        <a:pt x="87" y="195"/>
                      </a:moveTo>
                      <a:cubicBezTo>
                        <a:pt x="87" y="194"/>
                        <a:pt x="87" y="194"/>
                        <a:pt x="88" y="194"/>
                      </a:cubicBezTo>
                      <a:cubicBezTo>
                        <a:pt x="87" y="193"/>
                        <a:pt x="87" y="193"/>
                        <a:pt x="87" y="193"/>
                      </a:cubicBezTo>
                      <a:cubicBezTo>
                        <a:pt x="87" y="194"/>
                        <a:pt x="86" y="194"/>
                        <a:pt x="87" y="195"/>
                      </a:cubicBezTo>
                      <a:close/>
                      <a:moveTo>
                        <a:pt x="89" y="196"/>
                      </a:moveTo>
                      <a:cubicBezTo>
                        <a:pt x="89" y="196"/>
                        <a:pt x="90" y="197"/>
                        <a:pt x="90" y="197"/>
                      </a:cubicBezTo>
                      <a:cubicBezTo>
                        <a:pt x="90" y="196"/>
                        <a:pt x="90" y="196"/>
                        <a:pt x="89" y="196"/>
                      </a:cubicBezTo>
                      <a:close/>
                      <a:moveTo>
                        <a:pt x="70" y="180"/>
                      </a:moveTo>
                      <a:cubicBezTo>
                        <a:pt x="70" y="180"/>
                        <a:pt x="70" y="180"/>
                        <a:pt x="70" y="179"/>
                      </a:cubicBezTo>
                      <a:cubicBezTo>
                        <a:pt x="70" y="179"/>
                        <a:pt x="69" y="179"/>
                        <a:pt x="69" y="180"/>
                      </a:cubicBezTo>
                      <a:cubicBezTo>
                        <a:pt x="69" y="180"/>
                        <a:pt x="69" y="180"/>
                        <a:pt x="70" y="180"/>
                      </a:cubicBezTo>
                      <a:close/>
                      <a:moveTo>
                        <a:pt x="63" y="175"/>
                      </a:moveTo>
                      <a:cubicBezTo>
                        <a:pt x="62" y="175"/>
                        <a:pt x="61" y="176"/>
                        <a:pt x="61" y="177"/>
                      </a:cubicBezTo>
                      <a:cubicBezTo>
                        <a:pt x="62" y="177"/>
                        <a:pt x="63" y="175"/>
                        <a:pt x="63" y="174"/>
                      </a:cubicBezTo>
                      <a:cubicBezTo>
                        <a:pt x="63" y="174"/>
                        <a:pt x="63" y="175"/>
                        <a:pt x="63" y="175"/>
                      </a:cubicBezTo>
                      <a:close/>
                      <a:moveTo>
                        <a:pt x="88" y="201"/>
                      </a:moveTo>
                      <a:cubicBezTo>
                        <a:pt x="88" y="202"/>
                        <a:pt x="88" y="202"/>
                        <a:pt x="89" y="202"/>
                      </a:cubicBezTo>
                      <a:cubicBezTo>
                        <a:pt x="89" y="201"/>
                        <a:pt x="89" y="201"/>
                        <a:pt x="90" y="200"/>
                      </a:cubicBezTo>
                      <a:cubicBezTo>
                        <a:pt x="90" y="200"/>
                        <a:pt x="90" y="200"/>
                        <a:pt x="90" y="199"/>
                      </a:cubicBezTo>
                      <a:cubicBezTo>
                        <a:pt x="90" y="199"/>
                        <a:pt x="90" y="199"/>
                        <a:pt x="90" y="199"/>
                      </a:cubicBezTo>
                      <a:cubicBezTo>
                        <a:pt x="89" y="200"/>
                        <a:pt x="89" y="201"/>
                        <a:pt x="88" y="201"/>
                      </a:cubicBezTo>
                      <a:close/>
                      <a:moveTo>
                        <a:pt x="92" y="203"/>
                      </a:moveTo>
                      <a:cubicBezTo>
                        <a:pt x="92" y="203"/>
                        <a:pt x="93" y="202"/>
                        <a:pt x="93" y="202"/>
                      </a:cubicBezTo>
                      <a:cubicBezTo>
                        <a:pt x="92" y="202"/>
                        <a:pt x="92" y="202"/>
                        <a:pt x="92" y="203"/>
                      </a:cubicBezTo>
                      <a:close/>
                      <a:moveTo>
                        <a:pt x="62" y="177"/>
                      </a:moveTo>
                      <a:cubicBezTo>
                        <a:pt x="62" y="177"/>
                        <a:pt x="63" y="177"/>
                        <a:pt x="63" y="176"/>
                      </a:cubicBezTo>
                      <a:cubicBezTo>
                        <a:pt x="62" y="176"/>
                        <a:pt x="62" y="177"/>
                        <a:pt x="62" y="177"/>
                      </a:cubicBezTo>
                      <a:close/>
                      <a:moveTo>
                        <a:pt x="62" y="177"/>
                      </a:moveTo>
                      <a:cubicBezTo>
                        <a:pt x="62" y="178"/>
                        <a:pt x="63" y="178"/>
                        <a:pt x="63" y="178"/>
                      </a:cubicBezTo>
                      <a:cubicBezTo>
                        <a:pt x="63" y="177"/>
                        <a:pt x="63" y="177"/>
                        <a:pt x="62" y="177"/>
                      </a:cubicBezTo>
                      <a:close/>
                      <a:moveTo>
                        <a:pt x="90" y="205"/>
                      </a:moveTo>
                      <a:cubicBezTo>
                        <a:pt x="90" y="205"/>
                        <a:pt x="92" y="204"/>
                        <a:pt x="91" y="203"/>
                      </a:cubicBezTo>
                      <a:cubicBezTo>
                        <a:pt x="91" y="203"/>
                        <a:pt x="90" y="204"/>
                        <a:pt x="90" y="205"/>
                      </a:cubicBezTo>
                      <a:close/>
                      <a:moveTo>
                        <a:pt x="89" y="203"/>
                      </a:moveTo>
                      <a:cubicBezTo>
                        <a:pt x="90" y="204"/>
                        <a:pt x="91" y="202"/>
                        <a:pt x="90" y="202"/>
                      </a:cubicBezTo>
                      <a:cubicBezTo>
                        <a:pt x="90" y="203"/>
                        <a:pt x="90" y="203"/>
                        <a:pt x="89" y="203"/>
                      </a:cubicBezTo>
                      <a:close/>
                      <a:moveTo>
                        <a:pt x="78" y="193"/>
                      </a:moveTo>
                      <a:cubicBezTo>
                        <a:pt x="76" y="194"/>
                        <a:pt x="79" y="195"/>
                        <a:pt x="78" y="196"/>
                      </a:cubicBezTo>
                      <a:cubicBezTo>
                        <a:pt x="79" y="196"/>
                        <a:pt x="80" y="194"/>
                        <a:pt x="80" y="194"/>
                      </a:cubicBezTo>
                      <a:cubicBezTo>
                        <a:pt x="79" y="195"/>
                        <a:pt x="78" y="194"/>
                        <a:pt x="78" y="193"/>
                      </a:cubicBezTo>
                      <a:close/>
                      <a:moveTo>
                        <a:pt x="70" y="188"/>
                      </a:moveTo>
                      <a:cubicBezTo>
                        <a:pt x="69" y="188"/>
                        <a:pt x="70" y="188"/>
                        <a:pt x="69" y="188"/>
                      </a:cubicBezTo>
                      <a:cubicBezTo>
                        <a:pt x="69" y="189"/>
                        <a:pt x="67" y="189"/>
                        <a:pt x="68" y="190"/>
                      </a:cubicBezTo>
                      <a:cubicBezTo>
                        <a:pt x="68" y="189"/>
                        <a:pt x="70" y="190"/>
                        <a:pt x="70" y="188"/>
                      </a:cubicBezTo>
                      <a:cubicBezTo>
                        <a:pt x="70" y="188"/>
                        <a:pt x="70" y="188"/>
                        <a:pt x="70" y="188"/>
                      </a:cubicBezTo>
                      <a:close/>
                      <a:moveTo>
                        <a:pt x="66" y="185"/>
                      </a:moveTo>
                      <a:cubicBezTo>
                        <a:pt x="65" y="185"/>
                        <a:pt x="65" y="185"/>
                        <a:pt x="66" y="186"/>
                      </a:cubicBezTo>
                      <a:cubicBezTo>
                        <a:pt x="66" y="185"/>
                        <a:pt x="66" y="184"/>
                        <a:pt x="66" y="185"/>
                      </a:cubicBezTo>
                      <a:close/>
                      <a:moveTo>
                        <a:pt x="79" y="199"/>
                      </a:moveTo>
                      <a:cubicBezTo>
                        <a:pt x="80" y="199"/>
                        <a:pt x="81" y="198"/>
                        <a:pt x="81" y="198"/>
                      </a:cubicBezTo>
                      <a:cubicBezTo>
                        <a:pt x="80" y="198"/>
                        <a:pt x="79" y="199"/>
                        <a:pt x="79" y="199"/>
                      </a:cubicBezTo>
                      <a:close/>
                      <a:moveTo>
                        <a:pt x="84" y="202"/>
                      </a:moveTo>
                      <a:cubicBezTo>
                        <a:pt x="85" y="202"/>
                        <a:pt x="85" y="201"/>
                        <a:pt x="85" y="201"/>
                      </a:cubicBezTo>
                      <a:cubicBezTo>
                        <a:pt x="84" y="201"/>
                        <a:pt x="84" y="202"/>
                        <a:pt x="84" y="202"/>
                      </a:cubicBezTo>
                      <a:close/>
                      <a:moveTo>
                        <a:pt x="58" y="182"/>
                      </a:moveTo>
                      <a:cubicBezTo>
                        <a:pt x="58" y="183"/>
                        <a:pt x="60" y="181"/>
                        <a:pt x="59" y="181"/>
                      </a:cubicBezTo>
                      <a:cubicBezTo>
                        <a:pt x="59" y="181"/>
                        <a:pt x="57" y="182"/>
                        <a:pt x="58" y="182"/>
                      </a:cubicBezTo>
                      <a:close/>
                      <a:moveTo>
                        <a:pt x="76" y="197"/>
                      </a:moveTo>
                      <a:cubicBezTo>
                        <a:pt x="77" y="198"/>
                        <a:pt x="78" y="196"/>
                        <a:pt x="77" y="197"/>
                      </a:cubicBezTo>
                      <a:cubicBezTo>
                        <a:pt x="77" y="197"/>
                        <a:pt x="76" y="197"/>
                        <a:pt x="76" y="197"/>
                      </a:cubicBezTo>
                      <a:close/>
                      <a:moveTo>
                        <a:pt x="68" y="191"/>
                      </a:moveTo>
                      <a:cubicBezTo>
                        <a:pt x="68" y="191"/>
                        <a:pt x="68" y="191"/>
                        <a:pt x="69" y="191"/>
                      </a:cubicBezTo>
                      <a:cubicBezTo>
                        <a:pt x="68" y="191"/>
                        <a:pt x="69" y="190"/>
                        <a:pt x="69" y="190"/>
                      </a:cubicBezTo>
                      <a:cubicBezTo>
                        <a:pt x="68" y="190"/>
                        <a:pt x="68" y="191"/>
                        <a:pt x="68" y="191"/>
                      </a:cubicBezTo>
                      <a:close/>
                      <a:moveTo>
                        <a:pt x="69" y="194"/>
                      </a:moveTo>
                      <a:cubicBezTo>
                        <a:pt x="70" y="195"/>
                        <a:pt x="70" y="194"/>
                        <a:pt x="71" y="194"/>
                      </a:cubicBezTo>
                      <a:cubicBezTo>
                        <a:pt x="70" y="193"/>
                        <a:pt x="71" y="193"/>
                        <a:pt x="70" y="193"/>
                      </a:cubicBezTo>
                      <a:cubicBezTo>
                        <a:pt x="70" y="193"/>
                        <a:pt x="70" y="194"/>
                        <a:pt x="69" y="194"/>
                      </a:cubicBezTo>
                      <a:close/>
                      <a:moveTo>
                        <a:pt x="64" y="195"/>
                      </a:moveTo>
                      <a:cubicBezTo>
                        <a:pt x="64" y="194"/>
                        <a:pt x="64" y="195"/>
                        <a:pt x="64" y="194"/>
                      </a:cubicBezTo>
                      <a:cubicBezTo>
                        <a:pt x="65" y="193"/>
                        <a:pt x="65" y="191"/>
                        <a:pt x="67" y="190"/>
                      </a:cubicBezTo>
                      <a:cubicBezTo>
                        <a:pt x="67" y="191"/>
                        <a:pt x="67" y="192"/>
                        <a:pt x="68" y="191"/>
                      </a:cubicBezTo>
                      <a:cubicBezTo>
                        <a:pt x="67" y="193"/>
                        <a:pt x="66" y="194"/>
                        <a:pt x="65" y="195"/>
                      </a:cubicBezTo>
                      <a:cubicBezTo>
                        <a:pt x="65" y="194"/>
                        <a:pt x="66" y="194"/>
                        <a:pt x="66" y="193"/>
                      </a:cubicBezTo>
                      <a:cubicBezTo>
                        <a:pt x="65" y="192"/>
                        <a:pt x="65" y="195"/>
                        <a:pt x="64" y="195"/>
                      </a:cubicBezTo>
                      <a:cubicBezTo>
                        <a:pt x="64" y="195"/>
                        <a:pt x="64" y="195"/>
                        <a:pt x="64" y="195"/>
                      </a:cubicBezTo>
                      <a:close/>
                      <a:moveTo>
                        <a:pt x="66" y="192"/>
                      </a:moveTo>
                      <a:cubicBezTo>
                        <a:pt x="66" y="192"/>
                        <a:pt x="68" y="192"/>
                        <a:pt x="67" y="191"/>
                      </a:cubicBezTo>
                      <a:cubicBezTo>
                        <a:pt x="67" y="192"/>
                        <a:pt x="66" y="192"/>
                        <a:pt x="66" y="192"/>
                      </a:cubicBezTo>
                      <a:close/>
                      <a:moveTo>
                        <a:pt x="68" y="196"/>
                      </a:moveTo>
                      <a:cubicBezTo>
                        <a:pt x="69" y="196"/>
                        <a:pt x="69" y="195"/>
                        <a:pt x="69" y="195"/>
                      </a:cubicBezTo>
                      <a:cubicBezTo>
                        <a:pt x="69" y="195"/>
                        <a:pt x="68" y="196"/>
                        <a:pt x="68" y="196"/>
                      </a:cubicBezTo>
                      <a:close/>
                      <a:moveTo>
                        <a:pt x="81" y="205"/>
                      </a:moveTo>
                      <a:cubicBezTo>
                        <a:pt x="81" y="206"/>
                        <a:pt x="80" y="206"/>
                        <a:pt x="80" y="207"/>
                      </a:cubicBezTo>
                      <a:cubicBezTo>
                        <a:pt x="81" y="207"/>
                        <a:pt x="81" y="206"/>
                        <a:pt x="81" y="205"/>
                      </a:cubicBezTo>
                      <a:close/>
                      <a:moveTo>
                        <a:pt x="85" y="210"/>
                      </a:moveTo>
                      <a:cubicBezTo>
                        <a:pt x="85" y="211"/>
                        <a:pt x="84" y="211"/>
                        <a:pt x="84" y="213"/>
                      </a:cubicBezTo>
                      <a:cubicBezTo>
                        <a:pt x="84" y="212"/>
                        <a:pt x="87" y="210"/>
                        <a:pt x="86" y="210"/>
                      </a:cubicBezTo>
                      <a:cubicBezTo>
                        <a:pt x="86" y="210"/>
                        <a:pt x="85" y="210"/>
                        <a:pt x="85" y="210"/>
                      </a:cubicBezTo>
                      <a:close/>
                      <a:moveTo>
                        <a:pt x="81" y="210"/>
                      </a:moveTo>
                      <a:cubicBezTo>
                        <a:pt x="82" y="210"/>
                        <a:pt x="83" y="209"/>
                        <a:pt x="83" y="207"/>
                      </a:cubicBezTo>
                      <a:cubicBezTo>
                        <a:pt x="82" y="208"/>
                        <a:pt x="81" y="209"/>
                        <a:pt x="81" y="210"/>
                      </a:cubicBezTo>
                      <a:close/>
                      <a:moveTo>
                        <a:pt x="67" y="196"/>
                      </a:moveTo>
                      <a:cubicBezTo>
                        <a:pt x="67" y="195"/>
                        <a:pt x="67" y="195"/>
                        <a:pt x="67" y="195"/>
                      </a:cubicBezTo>
                      <a:cubicBezTo>
                        <a:pt x="66" y="194"/>
                        <a:pt x="67" y="195"/>
                        <a:pt x="67" y="196"/>
                      </a:cubicBezTo>
                      <a:close/>
                      <a:moveTo>
                        <a:pt x="54" y="186"/>
                      </a:moveTo>
                      <a:cubicBezTo>
                        <a:pt x="55" y="186"/>
                        <a:pt x="55" y="186"/>
                        <a:pt x="55" y="186"/>
                      </a:cubicBezTo>
                      <a:cubicBezTo>
                        <a:pt x="55" y="186"/>
                        <a:pt x="55" y="187"/>
                        <a:pt x="55" y="187"/>
                      </a:cubicBezTo>
                      <a:cubicBezTo>
                        <a:pt x="56" y="186"/>
                        <a:pt x="55" y="186"/>
                        <a:pt x="55" y="186"/>
                      </a:cubicBezTo>
                      <a:cubicBezTo>
                        <a:pt x="55" y="185"/>
                        <a:pt x="55" y="186"/>
                        <a:pt x="54" y="186"/>
                      </a:cubicBezTo>
                      <a:cubicBezTo>
                        <a:pt x="54" y="186"/>
                        <a:pt x="54" y="186"/>
                        <a:pt x="54" y="186"/>
                      </a:cubicBezTo>
                      <a:close/>
                      <a:moveTo>
                        <a:pt x="63" y="194"/>
                      </a:moveTo>
                      <a:cubicBezTo>
                        <a:pt x="63" y="194"/>
                        <a:pt x="64" y="194"/>
                        <a:pt x="64" y="193"/>
                      </a:cubicBezTo>
                      <a:cubicBezTo>
                        <a:pt x="63" y="193"/>
                        <a:pt x="62" y="194"/>
                        <a:pt x="63" y="194"/>
                      </a:cubicBezTo>
                      <a:close/>
                      <a:moveTo>
                        <a:pt x="68" y="198"/>
                      </a:moveTo>
                      <a:cubicBezTo>
                        <a:pt x="68" y="197"/>
                        <a:pt x="68" y="197"/>
                        <a:pt x="68" y="197"/>
                      </a:cubicBezTo>
                      <a:cubicBezTo>
                        <a:pt x="68" y="197"/>
                        <a:pt x="67" y="198"/>
                        <a:pt x="68" y="198"/>
                      </a:cubicBezTo>
                      <a:close/>
                      <a:moveTo>
                        <a:pt x="68" y="200"/>
                      </a:moveTo>
                      <a:cubicBezTo>
                        <a:pt x="69" y="201"/>
                        <a:pt x="69" y="200"/>
                        <a:pt x="70" y="200"/>
                      </a:cubicBezTo>
                      <a:cubicBezTo>
                        <a:pt x="70" y="200"/>
                        <a:pt x="70" y="199"/>
                        <a:pt x="70" y="199"/>
                      </a:cubicBezTo>
                      <a:cubicBezTo>
                        <a:pt x="70" y="199"/>
                        <a:pt x="70" y="199"/>
                        <a:pt x="70" y="198"/>
                      </a:cubicBezTo>
                      <a:cubicBezTo>
                        <a:pt x="69" y="199"/>
                        <a:pt x="69" y="200"/>
                        <a:pt x="68" y="200"/>
                      </a:cubicBezTo>
                      <a:close/>
                      <a:moveTo>
                        <a:pt x="53" y="186"/>
                      </a:moveTo>
                      <a:cubicBezTo>
                        <a:pt x="53" y="185"/>
                        <a:pt x="54" y="185"/>
                        <a:pt x="53" y="184"/>
                      </a:cubicBezTo>
                      <a:cubicBezTo>
                        <a:pt x="53" y="184"/>
                        <a:pt x="53" y="185"/>
                        <a:pt x="53" y="186"/>
                      </a:cubicBezTo>
                      <a:close/>
                      <a:moveTo>
                        <a:pt x="66" y="197"/>
                      </a:moveTo>
                      <a:cubicBezTo>
                        <a:pt x="67" y="196"/>
                        <a:pt x="66" y="197"/>
                        <a:pt x="66" y="196"/>
                      </a:cubicBezTo>
                      <a:cubicBezTo>
                        <a:pt x="66" y="196"/>
                        <a:pt x="66" y="197"/>
                        <a:pt x="66" y="197"/>
                      </a:cubicBezTo>
                      <a:close/>
                      <a:moveTo>
                        <a:pt x="71" y="202"/>
                      </a:moveTo>
                      <a:cubicBezTo>
                        <a:pt x="71" y="202"/>
                        <a:pt x="72" y="202"/>
                        <a:pt x="72" y="201"/>
                      </a:cubicBezTo>
                      <a:cubicBezTo>
                        <a:pt x="71" y="201"/>
                        <a:pt x="70" y="202"/>
                        <a:pt x="71" y="202"/>
                      </a:cubicBezTo>
                      <a:close/>
                      <a:moveTo>
                        <a:pt x="60" y="193"/>
                      </a:moveTo>
                      <a:cubicBezTo>
                        <a:pt x="61" y="193"/>
                        <a:pt x="61" y="193"/>
                        <a:pt x="61" y="194"/>
                      </a:cubicBezTo>
                      <a:cubicBezTo>
                        <a:pt x="61" y="193"/>
                        <a:pt x="61" y="194"/>
                        <a:pt x="61" y="194"/>
                      </a:cubicBezTo>
                      <a:cubicBezTo>
                        <a:pt x="61" y="194"/>
                        <a:pt x="62" y="193"/>
                        <a:pt x="61" y="193"/>
                      </a:cubicBezTo>
                      <a:cubicBezTo>
                        <a:pt x="61" y="193"/>
                        <a:pt x="61" y="193"/>
                        <a:pt x="60" y="193"/>
                      </a:cubicBezTo>
                      <a:close/>
                      <a:moveTo>
                        <a:pt x="54" y="191"/>
                      </a:moveTo>
                      <a:cubicBezTo>
                        <a:pt x="55" y="191"/>
                        <a:pt x="56" y="190"/>
                        <a:pt x="56" y="189"/>
                      </a:cubicBezTo>
                      <a:cubicBezTo>
                        <a:pt x="55" y="189"/>
                        <a:pt x="54" y="190"/>
                        <a:pt x="54" y="191"/>
                      </a:cubicBezTo>
                      <a:close/>
                      <a:moveTo>
                        <a:pt x="76" y="210"/>
                      </a:moveTo>
                      <a:cubicBezTo>
                        <a:pt x="77" y="209"/>
                        <a:pt x="78" y="209"/>
                        <a:pt x="78" y="208"/>
                      </a:cubicBezTo>
                      <a:cubicBezTo>
                        <a:pt x="78" y="208"/>
                        <a:pt x="76" y="210"/>
                        <a:pt x="76" y="210"/>
                      </a:cubicBezTo>
                      <a:close/>
                      <a:moveTo>
                        <a:pt x="75" y="208"/>
                      </a:moveTo>
                      <a:cubicBezTo>
                        <a:pt x="75" y="208"/>
                        <a:pt x="75" y="208"/>
                        <a:pt x="75" y="208"/>
                      </a:cubicBezTo>
                      <a:cubicBezTo>
                        <a:pt x="75" y="208"/>
                        <a:pt x="75" y="207"/>
                        <a:pt x="75" y="207"/>
                      </a:cubicBezTo>
                      <a:cubicBezTo>
                        <a:pt x="75" y="207"/>
                        <a:pt x="75" y="207"/>
                        <a:pt x="75" y="207"/>
                      </a:cubicBezTo>
                      <a:cubicBezTo>
                        <a:pt x="74" y="207"/>
                        <a:pt x="75" y="207"/>
                        <a:pt x="74" y="208"/>
                      </a:cubicBezTo>
                      <a:lnTo>
                        <a:pt x="75" y="208"/>
                      </a:lnTo>
                      <a:close/>
                      <a:moveTo>
                        <a:pt x="74" y="206"/>
                      </a:moveTo>
                      <a:cubicBezTo>
                        <a:pt x="73" y="207"/>
                        <a:pt x="73" y="205"/>
                        <a:pt x="73" y="206"/>
                      </a:cubicBezTo>
                      <a:cubicBezTo>
                        <a:pt x="73" y="206"/>
                        <a:pt x="72" y="207"/>
                        <a:pt x="73" y="207"/>
                      </a:cubicBezTo>
                      <a:cubicBezTo>
                        <a:pt x="73" y="207"/>
                        <a:pt x="73" y="207"/>
                        <a:pt x="73" y="207"/>
                      </a:cubicBezTo>
                      <a:cubicBezTo>
                        <a:pt x="73" y="207"/>
                        <a:pt x="73" y="207"/>
                        <a:pt x="73" y="207"/>
                      </a:cubicBezTo>
                      <a:cubicBezTo>
                        <a:pt x="74" y="207"/>
                        <a:pt x="74" y="206"/>
                        <a:pt x="74" y="206"/>
                      </a:cubicBezTo>
                      <a:close/>
                      <a:moveTo>
                        <a:pt x="50" y="189"/>
                      </a:moveTo>
                      <a:cubicBezTo>
                        <a:pt x="51" y="190"/>
                        <a:pt x="52" y="189"/>
                        <a:pt x="51" y="188"/>
                      </a:cubicBezTo>
                      <a:cubicBezTo>
                        <a:pt x="51" y="189"/>
                        <a:pt x="51" y="189"/>
                        <a:pt x="50" y="189"/>
                      </a:cubicBezTo>
                      <a:close/>
                      <a:moveTo>
                        <a:pt x="53" y="192"/>
                      </a:moveTo>
                      <a:cubicBezTo>
                        <a:pt x="54" y="193"/>
                        <a:pt x="54" y="192"/>
                        <a:pt x="54" y="192"/>
                      </a:cubicBezTo>
                      <a:cubicBezTo>
                        <a:pt x="54" y="192"/>
                        <a:pt x="54" y="191"/>
                        <a:pt x="54" y="191"/>
                      </a:cubicBezTo>
                      <a:lnTo>
                        <a:pt x="53" y="192"/>
                      </a:lnTo>
                      <a:close/>
                      <a:moveTo>
                        <a:pt x="73" y="209"/>
                      </a:moveTo>
                      <a:cubicBezTo>
                        <a:pt x="73" y="209"/>
                        <a:pt x="73" y="210"/>
                        <a:pt x="73" y="209"/>
                      </a:cubicBezTo>
                      <a:cubicBezTo>
                        <a:pt x="73" y="209"/>
                        <a:pt x="74" y="210"/>
                        <a:pt x="74" y="209"/>
                      </a:cubicBezTo>
                      <a:cubicBezTo>
                        <a:pt x="74" y="209"/>
                        <a:pt x="74" y="208"/>
                        <a:pt x="74" y="208"/>
                      </a:cubicBezTo>
                      <a:cubicBezTo>
                        <a:pt x="73" y="209"/>
                        <a:pt x="73" y="208"/>
                        <a:pt x="73" y="208"/>
                      </a:cubicBezTo>
                      <a:cubicBezTo>
                        <a:pt x="73" y="208"/>
                        <a:pt x="73" y="209"/>
                        <a:pt x="73" y="209"/>
                      </a:cubicBezTo>
                      <a:cubicBezTo>
                        <a:pt x="73" y="209"/>
                        <a:pt x="73" y="209"/>
                        <a:pt x="73" y="209"/>
                      </a:cubicBezTo>
                      <a:close/>
                      <a:moveTo>
                        <a:pt x="49" y="190"/>
                      </a:moveTo>
                      <a:cubicBezTo>
                        <a:pt x="49" y="190"/>
                        <a:pt x="50" y="189"/>
                        <a:pt x="50" y="189"/>
                      </a:cubicBezTo>
                      <a:cubicBezTo>
                        <a:pt x="50" y="189"/>
                        <a:pt x="49" y="190"/>
                        <a:pt x="49" y="190"/>
                      </a:cubicBezTo>
                      <a:close/>
                      <a:moveTo>
                        <a:pt x="52" y="194"/>
                      </a:moveTo>
                      <a:cubicBezTo>
                        <a:pt x="53" y="194"/>
                        <a:pt x="54" y="193"/>
                        <a:pt x="53" y="192"/>
                      </a:cubicBezTo>
                      <a:cubicBezTo>
                        <a:pt x="53" y="193"/>
                        <a:pt x="52" y="193"/>
                        <a:pt x="52" y="194"/>
                      </a:cubicBezTo>
                      <a:close/>
                      <a:moveTo>
                        <a:pt x="66" y="205"/>
                      </a:moveTo>
                      <a:cubicBezTo>
                        <a:pt x="66" y="205"/>
                        <a:pt x="67" y="204"/>
                        <a:pt x="67" y="204"/>
                      </a:cubicBezTo>
                      <a:cubicBezTo>
                        <a:pt x="67" y="204"/>
                        <a:pt x="67" y="204"/>
                        <a:pt x="67" y="204"/>
                      </a:cubicBezTo>
                      <a:cubicBezTo>
                        <a:pt x="67" y="204"/>
                        <a:pt x="66" y="205"/>
                        <a:pt x="66" y="205"/>
                      </a:cubicBezTo>
                      <a:close/>
                      <a:moveTo>
                        <a:pt x="58" y="198"/>
                      </a:moveTo>
                      <a:cubicBezTo>
                        <a:pt x="57" y="198"/>
                        <a:pt x="57" y="197"/>
                        <a:pt x="57" y="197"/>
                      </a:cubicBezTo>
                      <a:cubicBezTo>
                        <a:pt x="56" y="197"/>
                        <a:pt x="57" y="198"/>
                        <a:pt x="58" y="198"/>
                      </a:cubicBezTo>
                      <a:close/>
                      <a:moveTo>
                        <a:pt x="50" y="197"/>
                      </a:moveTo>
                      <a:cubicBezTo>
                        <a:pt x="51" y="196"/>
                        <a:pt x="51" y="195"/>
                        <a:pt x="52" y="195"/>
                      </a:cubicBezTo>
                      <a:cubicBezTo>
                        <a:pt x="52" y="194"/>
                        <a:pt x="52" y="194"/>
                        <a:pt x="52" y="194"/>
                      </a:cubicBezTo>
                      <a:cubicBezTo>
                        <a:pt x="51" y="195"/>
                        <a:pt x="50" y="196"/>
                        <a:pt x="50" y="197"/>
                      </a:cubicBezTo>
                      <a:close/>
                      <a:moveTo>
                        <a:pt x="79" y="218"/>
                      </a:moveTo>
                      <a:cubicBezTo>
                        <a:pt x="80" y="219"/>
                        <a:pt x="80" y="218"/>
                        <a:pt x="80" y="218"/>
                      </a:cubicBezTo>
                      <a:cubicBezTo>
                        <a:pt x="80" y="218"/>
                        <a:pt x="80" y="218"/>
                        <a:pt x="79" y="218"/>
                      </a:cubicBezTo>
                      <a:close/>
                      <a:moveTo>
                        <a:pt x="45" y="192"/>
                      </a:moveTo>
                      <a:cubicBezTo>
                        <a:pt x="45" y="192"/>
                        <a:pt x="47" y="192"/>
                        <a:pt x="46" y="191"/>
                      </a:cubicBezTo>
                      <a:cubicBezTo>
                        <a:pt x="46" y="192"/>
                        <a:pt x="45" y="191"/>
                        <a:pt x="45" y="192"/>
                      </a:cubicBezTo>
                      <a:close/>
                      <a:moveTo>
                        <a:pt x="42" y="196"/>
                      </a:moveTo>
                      <a:cubicBezTo>
                        <a:pt x="44" y="196"/>
                        <a:pt x="43" y="194"/>
                        <a:pt x="45" y="193"/>
                      </a:cubicBezTo>
                      <a:cubicBezTo>
                        <a:pt x="44" y="193"/>
                        <a:pt x="44" y="193"/>
                        <a:pt x="44" y="193"/>
                      </a:cubicBezTo>
                      <a:cubicBezTo>
                        <a:pt x="44" y="194"/>
                        <a:pt x="42" y="194"/>
                        <a:pt x="42" y="196"/>
                      </a:cubicBezTo>
                      <a:close/>
                      <a:moveTo>
                        <a:pt x="49" y="199"/>
                      </a:moveTo>
                      <a:cubicBezTo>
                        <a:pt x="49" y="198"/>
                        <a:pt x="50" y="198"/>
                        <a:pt x="49" y="197"/>
                      </a:cubicBezTo>
                      <a:cubicBezTo>
                        <a:pt x="49" y="198"/>
                        <a:pt x="48" y="198"/>
                        <a:pt x="49" y="199"/>
                      </a:cubicBezTo>
                      <a:close/>
                      <a:moveTo>
                        <a:pt x="67" y="214"/>
                      </a:moveTo>
                      <a:cubicBezTo>
                        <a:pt x="67" y="214"/>
                        <a:pt x="66" y="215"/>
                        <a:pt x="67" y="215"/>
                      </a:cubicBezTo>
                      <a:cubicBezTo>
                        <a:pt x="66" y="214"/>
                        <a:pt x="68" y="214"/>
                        <a:pt x="68" y="214"/>
                      </a:cubicBezTo>
                      <a:cubicBezTo>
                        <a:pt x="67" y="214"/>
                        <a:pt x="67" y="214"/>
                        <a:pt x="67" y="214"/>
                      </a:cubicBezTo>
                      <a:close/>
                      <a:moveTo>
                        <a:pt x="72" y="224"/>
                      </a:moveTo>
                      <a:cubicBezTo>
                        <a:pt x="72" y="224"/>
                        <a:pt x="74" y="222"/>
                        <a:pt x="74" y="221"/>
                      </a:cubicBezTo>
                      <a:cubicBezTo>
                        <a:pt x="74" y="222"/>
                        <a:pt x="72" y="224"/>
                        <a:pt x="72" y="224"/>
                      </a:cubicBezTo>
                      <a:close/>
                      <a:moveTo>
                        <a:pt x="59" y="212"/>
                      </a:moveTo>
                      <a:cubicBezTo>
                        <a:pt x="59" y="211"/>
                        <a:pt x="61" y="211"/>
                        <a:pt x="61" y="211"/>
                      </a:cubicBezTo>
                      <a:cubicBezTo>
                        <a:pt x="60" y="211"/>
                        <a:pt x="59" y="211"/>
                        <a:pt x="59" y="212"/>
                      </a:cubicBezTo>
                      <a:close/>
                      <a:moveTo>
                        <a:pt x="71" y="219"/>
                      </a:moveTo>
                      <a:cubicBezTo>
                        <a:pt x="71" y="219"/>
                        <a:pt x="70" y="219"/>
                        <a:pt x="70" y="218"/>
                      </a:cubicBezTo>
                      <a:cubicBezTo>
                        <a:pt x="70" y="219"/>
                        <a:pt x="70" y="219"/>
                        <a:pt x="71" y="219"/>
                      </a:cubicBezTo>
                      <a:close/>
                      <a:moveTo>
                        <a:pt x="41" y="197"/>
                      </a:moveTo>
                      <a:cubicBezTo>
                        <a:pt x="42" y="198"/>
                        <a:pt x="42" y="197"/>
                        <a:pt x="42" y="196"/>
                      </a:cubicBezTo>
                      <a:cubicBezTo>
                        <a:pt x="42" y="196"/>
                        <a:pt x="42" y="196"/>
                        <a:pt x="41" y="197"/>
                      </a:cubicBezTo>
                      <a:close/>
                      <a:moveTo>
                        <a:pt x="57" y="214"/>
                      </a:moveTo>
                      <a:cubicBezTo>
                        <a:pt x="57" y="214"/>
                        <a:pt x="57" y="214"/>
                        <a:pt x="57" y="215"/>
                      </a:cubicBezTo>
                      <a:cubicBezTo>
                        <a:pt x="58" y="214"/>
                        <a:pt x="58" y="214"/>
                        <a:pt x="58" y="213"/>
                      </a:cubicBezTo>
                      <a:cubicBezTo>
                        <a:pt x="58" y="214"/>
                        <a:pt x="58" y="214"/>
                        <a:pt x="57" y="214"/>
                      </a:cubicBezTo>
                      <a:close/>
                      <a:moveTo>
                        <a:pt x="62" y="219"/>
                      </a:moveTo>
                      <a:cubicBezTo>
                        <a:pt x="62" y="218"/>
                        <a:pt x="62" y="218"/>
                        <a:pt x="62" y="218"/>
                      </a:cubicBezTo>
                      <a:cubicBezTo>
                        <a:pt x="61" y="218"/>
                        <a:pt x="61" y="218"/>
                        <a:pt x="62" y="219"/>
                      </a:cubicBezTo>
                      <a:close/>
                      <a:moveTo>
                        <a:pt x="62" y="219"/>
                      </a:moveTo>
                      <a:cubicBezTo>
                        <a:pt x="62" y="220"/>
                        <a:pt x="63" y="220"/>
                        <a:pt x="63" y="220"/>
                      </a:cubicBezTo>
                      <a:cubicBezTo>
                        <a:pt x="63" y="220"/>
                        <a:pt x="62" y="219"/>
                        <a:pt x="62" y="219"/>
                      </a:cubicBezTo>
                      <a:close/>
                      <a:moveTo>
                        <a:pt x="43" y="206"/>
                      </a:moveTo>
                      <a:cubicBezTo>
                        <a:pt x="43" y="205"/>
                        <a:pt x="44" y="204"/>
                        <a:pt x="43" y="204"/>
                      </a:cubicBezTo>
                      <a:cubicBezTo>
                        <a:pt x="42" y="205"/>
                        <a:pt x="42" y="205"/>
                        <a:pt x="43" y="206"/>
                      </a:cubicBezTo>
                      <a:close/>
                      <a:moveTo>
                        <a:pt x="59" y="218"/>
                      </a:moveTo>
                      <a:cubicBezTo>
                        <a:pt x="60" y="219"/>
                        <a:pt x="60" y="218"/>
                        <a:pt x="60" y="217"/>
                      </a:cubicBezTo>
                      <a:cubicBezTo>
                        <a:pt x="60" y="217"/>
                        <a:pt x="59" y="218"/>
                        <a:pt x="59" y="218"/>
                      </a:cubicBezTo>
                      <a:close/>
                      <a:moveTo>
                        <a:pt x="57" y="218"/>
                      </a:moveTo>
                      <a:cubicBezTo>
                        <a:pt x="57" y="217"/>
                        <a:pt x="58" y="217"/>
                        <a:pt x="58" y="216"/>
                      </a:cubicBezTo>
                      <a:cubicBezTo>
                        <a:pt x="58" y="216"/>
                        <a:pt x="57" y="217"/>
                        <a:pt x="57" y="218"/>
                      </a:cubicBezTo>
                      <a:close/>
                      <a:moveTo>
                        <a:pt x="64" y="226"/>
                      </a:moveTo>
                      <a:cubicBezTo>
                        <a:pt x="65" y="225"/>
                        <a:pt x="66" y="225"/>
                        <a:pt x="66" y="224"/>
                      </a:cubicBezTo>
                      <a:cubicBezTo>
                        <a:pt x="66" y="224"/>
                        <a:pt x="66" y="224"/>
                        <a:pt x="66" y="223"/>
                      </a:cubicBezTo>
                      <a:cubicBezTo>
                        <a:pt x="65" y="224"/>
                        <a:pt x="64" y="225"/>
                        <a:pt x="64" y="226"/>
                      </a:cubicBezTo>
                      <a:close/>
                      <a:moveTo>
                        <a:pt x="49" y="214"/>
                      </a:moveTo>
                      <a:cubicBezTo>
                        <a:pt x="50" y="214"/>
                        <a:pt x="51" y="213"/>
                        <a:pt x="51" y="212"/>
                      </a:cubicBezTo>
                      <a:cubicBezTo>
                        <a:pt x="50" y="213"/>
                        <a:pt x="49" y="213"/>
                        <a:pt x="49" y="214"/>
                      </a:cubicBezTo>
                      <a:close/>
                      <a:moveTo>
                        <a:pt x="57" y="221"/>
                      </a:moveTo>
                      <a:cubicBezTo>
                        <a:pt x="58" y="220"/>
                        <a:pt x="59" y="220"/>
                        <a:pt x="59" y="219"/>
                      </a:cubicBezTo>
                      <a:cubicBezTo>
                        <a:pt x="58" y="219"/>
                        <a:pt x="56" y="220"/>
                        <a:pt x="57" y="221"/>
                      </a:cubicBezTo>
                      <a:close/>
                      <a:moveTo>
                        <a:pt x="41" y="208"/>
                      </a:moveTo>
                      <a:cubicBezTo>
                        <a:pt x="41" y="208"/>
                        <a:pt x="41" y="207"/>
                        <a:pt x="41" y="207"/>
                      </a:cubicBezTo>
                      <a:cubicBezTo>
                        <a:pt x="41" y="207"/>
                        <a:pt x="40" y="208"/>
                        <a:pt x="41" y="208"/>
                      </a:cubicBezTo>
                      <a:close/>
                      <a:moveTo>
                        <a:pt x="62" y="226"/>
                      </a:moveTo>
                      <a:cubicBezTo>
                        <a:pt x="62" y="225"/>
                        <a:pt x="63" y="225"/>
                        <a:pt x="62" y="224"/>
                      </a:cubicBezTo>
                      <a:cubicBezTo>
                        <a:pt x="62" y="225"/>
                        <a:pt x="61" y="225"/>
                        <a:pt x="62" y="226"/>
                      </a:cubicBezTo>
                      <a:close/>
                      <a:moveTo>
                        <a:pt x="53" y="219"/>
                      </a:moveTo>
                      <a:cubicBezTo>
                        <a:pt x="54" y="219"/>
                        <a:pt x="54" y="220"/>
                        <a:pt x="55" y="219"/>
                      </a:cubicBezTo>
                      <a:cubicBezTo>
                        <a:pt x="54" y="219"/>
                        <a:pt x="54" y="218"/>
                        <a:pt x="53" y="219"/>
                      </a:cubicBezTo>
                      <a:close/>
                      <a:moveTo>
                        <a:pt x="68" y="232"/>
                      </a:moveTo>
                      <a:cubicBezTo>
                        <a:pt x="69" y="233"/>
                        <a:pt x="70" y="231"/>
                        <a:pt x="69" y="231"/>
                      </a:cubicBezTo>
                      <a:cubicBezTo>
                        <a:pt x="69" y="231"/>
                        <a:pt x="69" y="232"/>
                        <a:pt x="68" y="232"/>
                      </a:cubicBezTo>
                      <a:close/>
                      <a:moveTo>
                        <a:pt x="55" y="224"/>
                      </a:moveTo>
                      <a:cubicBezTo>
                        <a:pt x="56" y="223"/>
                        <a:pt x="57" y="222"/>
                        <a:pt x="57" y="221"/>
                      </a:cubicBezTo>
                      <a:cubicBezTo>
                        <a:pt x="56" y="222"/>
                        <a:pt x="56" y="223"/>
                        <a:pt x="55" y="224"/>
                      </a:cubicBezTo>
                      <a:close/>
                      <a:moveTo>
                        <a:pt x="62" y="228"/>
                      </a:moveTo>
                      <a:cubicBezTo>
                        <a:pt x="63" y="228"/>
                        <a:pt x="63" y="228"/>
                        <a:pt x="64" y="228"/>
                      </a:cubicBezTo>
                      <a:cubicBezTo>
                        <a:pt x="63" y="227"/>
                        <a:pt x="64" y="227"/>
                        <a:pt x="63" y="226"/>
                      </a:cubicBezTo>
                      <a:cubicBezTo>
                        <a:pt x="63" y="227"/>
                        <a:pt x="62" y="228"/>
                        <a:pt x="62" y="228"/>
                      </a:cubicBezTo>
                      <a:close/>
                      <a:moveTo>
                        <a:pt x="53" y="220"/>
                      </a:moveTo>
                      <a:cubicBezTo>
                        <a:pt x="53" y="220"/>
                        <a:pt x="54" y="219"/>
                        <a:pt x="53" y="219"/>
                      </a:cubicBezTo>
                      <a:cubicBezTo>
                        <a:pt x="52" y="221"/>
                        <a:pt x="51" y="222"/>
                        <a:pt x="53" y="220"/>
                      </a:cubicBezTo>
                      <a:close/>
                      <a:moveTo>
                        <a:pt x="47" y="216"/>
                      </a:moveTo>
                      <a:cubicBezTo>
                        <a:pt x="47" y="217"/>
                        <a:pt x="46" y="217"/>
                        <a:pt x="47" y="218"/>
                      </a:cubicBezTo>
                      <a:cubicBezTo>
                        <a:pt x="47" y="217"/>
                        <a:pt x="47" y="217"/>
                        <a:pt x="48" y="217"/>
                      </a:cubicBezTo>
                      <a:cubicBezTo>
                        <a:pt x="48" y="216"/>
                        <a:pt x="48" y="216"/>
                        <a:pt x="47" y="216"/>
                      </a:cubicBezTo>
                      <a:close/>
                      <a:moveTo>
                        <a:pt x="59" y="227"/>
                      </a:moveTo>
                      <a:cubicBezTo>
                        <a:pt x="59" y="227"/>
                        <a:pt x="59" y="227"/>
                        <a:pt x="59" y="228"/>
                      </a:cubicBezTo>
                      <a:cubicBezTo>
                        <a:pt x="59" y="227"/>
                        <a:pt x="60" y="227"/>
                        <a:pt x="60" y="226"/>
                      </a:cubicBezTo>
                      <a:cubicBezTo>
                        <a:pt x="60" y="227"/>
                        <a:pt x="59" y="226"/>
                        <a:pt x="59" y="227"/>
                      </a:cubicBezTo>
                      <a:close/>
                      <a:moveTo>
                        <a:pt x="57" y="227"/>
                      </a:moveTo>
                      <a:cubicBezTo>
                        <a:pt x="57" y="227"/>
                        <a:pt x="59" y="226"/>
                        <a:pt x="58" y="226"/>
                      </a:cubicBezTo>
                      <a:cubicBezTo>
                        <a:pt x="58" y="226"/>
                        <a:pt x="57" y="226"/>
                        <a:pt x="57" y="227"/>
                      </a:cubicBezTo>
                      <a:close/>
                      <a:moveTo>
                        <a:pt x="51" y="223"/>
                      </a:moveTo>
                      <a:cubicBezTo>
                        <a:pt x="51" y="222"/>
                        <a:pt x="52" y="222"/>
                        <a:pt x="52" y="221"/>
                      </a:cubicBezTo>
                      <a:cubicBezTo>
                        <a:pt x="51" y="222"/>
                        <a:pt x="51" y="222"/>
                        <a:pt x="51" y="223"/>
                      </a:cubicBezTo>
                      <a:close/>
                      <a:moveTo>
                        <a:pt x="33" y="211"/>
                      </a:moveTo>
                      <a:cubicBezTo>
                        <a:pt x="34" y="212"/>
                        <a:pt x="35" y="210"/>
                        <a:pt x="35" y="209"/>
                      </a:cubicBezTo>
                      <a:cubicBezTo>
                        <a:pt x="34" y="210"/>
                        <a:pt x="34" y="211"/>
                        <a:pt x="33" y="211"/>
                      </a:cubicBezTo>
                      <a:close/>
                      <a:moveTo>
                        <a:pt x="40" y="214"/>
                      </a:moveTo>
                      <a:cubicBezTo>
                        <a:pt x="40" y="214"/>
                        <a:pt x="41" y="214"/>
                        <a:pt x="40" y="213"/>
                      </a:cubicBezTo>
                      <a:cubicBezTo>
                        <a:pt x="40" y="213"/>
                        <a:pt x="39" y="214"/>
                        <a:pt x="40" y="214"/>
                      </a:cubicBezTo>
                      <a:close/>
                      <a:moveTo>
                        <a:pt x="35" y="215"/>
                      </a:moveTo>
                      <a:cubicBezTo>
                        <a:pt x="36" y="215"/>
                        <a:pt x="37" y="214"/>
                        <a:pt x="37" y="213"/>
                      </a:cubicBezTo>
                      <a:cubicBezTo>
                        <a:pt x="36" y="214"/>
                        <a:pt x="35" y="215"/>
                        <a:pt x="35" y="215"/>
                      </a:cubicBezTo>
                      <a:close/>
                      <a:moveTo>
                        <a:pt x="48" y="223"/>
                      </a:moveTo>
                      <a:cubicBezTo>
                        <a:pt x="49" y="223"/>
                        <a:pt x="49" y="222"/>
                        <a:pt x="48" y="222"/>
                      </a:cubicBezTo>
                      <a:cubicBezTo>
                        <a:pt x="48" y="222"/>
                        <a:pt x="48" y="223"/>
                        <a:pt x="48" y="223"/>
                      </a:cubicBezTo>
                      <a:close/>
                      <a:moveTo>
                        <a:pt x="38" y="217"/>
                      </a:moveTo>
                      <a:cubicBezTo>
                        <a:pt x="38" y="217"/>
                        <a:pt x="39" y="216"/>
                        <a:pt x="39" y="215"/>
                      </a:cubicBezTo>
                      <a:lnTo>
                        <a:pt x="38" y="217"/>
                      </a:lnTo>
                      <a:close/>
                      <a:moveTo>
                        <a:pt x="43" y="223"/>
                      </a:moveTo>
                      <a:cubicBezTo>
                        <a:pt x="43" y="223"/>
                        <a:pt x="45" y="222"/>
                        <a:pt x="44" y="221"/>
                      </a:cubicBezTo>
                      <a:cubicBezTo>
                        <a:pt x="44" y="222"/>
                        <a:pt x="42" y="223"/>
                        <a:pt x="43" y="223"/>
                      </a:cubicBezTo>
                      <a:close/>
                      <a:moveTo>
                        <a:pt x="62" y="237"/>
                      </a:moveTo>
                      <a:cubicBezTo>
                        <a:pt x="62" y="237"/>
                        <a:pt x="63" y="236"/>
                        <a:pt x="62" y="235"/>
                      </a:cubicBezTo>
                      <a:cubicBezTo>
                        <a:pt x="62" y="236"/>
                        <a:pt x="61" y="237"/>
                        <a:pt x="62" y="237"/>
                      </a:cubicBezTo>
                      <a:close/>
                      <a:moveTo>
                        <a:pt x="30" y="213"/>
                      </a:moveTo>
                      <a:cubicBezTo>
                        <a:pt x="30" y="212"/>
                        <a:pt x="31" y="212"/>
                        <a:pt x="30" y="211"/>
                      </a:cubicBezTo>
                      <a:cubicBezTo>
                        <a:pt x="30" y="212"/>
                        <a:pt x="29" y="212"/>
                        <a:pt x="30" y="213"/>
                      </a:cubicBezTo>
                      <a:close/>
                      <a:moveTo>
                        <a:pt x="49" y="228"/>
                      </a:moveTo>
                      <a:cubicBezTo>
                        <a:pt x="50" y="229"/>
                        <a:pt x="50" y="227"/>
                        <a:pt x="50" y="228"/>
                      </a:cubicBezTo>
                      <a:cubicBezTo>
                        <a:pt x="51" y="227"/>
                        <a:pt x="51" y="227"/>
                        <a:pt x="51" y="227"/>
                      </a:cubicBezTo>
                      <a:cubicBezTo>
                        <a:pt x="51" y="227"/>
                        <a:pt x="51" y="227"/>
                        <a:pt x="51" y="227"/>
                      </a:cubicBezTo>
                      <a:cubicBezTo>
                        <a:pt x="50" y="228"/>
                        <a:pt x="49" y="227"/>
                        <a:pt x="49" y="228"/>
                      </a:cubicBezTo>
                      <a:close/>
                      <a:moveTo>
                        <a:pt x="44" y="225"/>
                      </a:moveTo>
                      <a:cubicBezTo>
                        <a:pt x="44" y="224"/>
                        <a:pt x="45" y="224"/>
                        <a:pt x="44" y="223"/>
                      </a:cubicBezTo>
                      <a:cubicBezTo>
                        <a:pt x="44" y="224"/>
                        <a:pt x="44" y="224"/>
                        <a:pt x="44" y="225"/>
                      </a:cubicBezTo>
                      <a:close/>
                      <a:moveTo>
                        <a:pt x="64" y="238"/>
                      </a:moveTo>
                      <a:cubicBezTo>
                        <a:pt x="63" y="238"/>
                        <a:pt x="63" y="239"/>
                        <a:pt x="63" y="239"/>
                      </a:cubicBezTo>
                      <a:cubicBezTo>
                        <a:pt x="64" y="239"/>
                        <a:pt x="64" y="239"/>
                        <a:pt x="64" y="238"/>
                      </a:cubicBezTo>
                      <a:close/>
                      <a:moveTo>
                        <a:pt x="29" y="217"/>
                      </a:moveTo>
                      <a:cubicBezTo>
                        <a:pt x="30" y="217"/>
                        <a:pt x="30" y="216"/>
                        <a:pt x="30" y="215"/>
                      </a:cubicBezTo>
                      <a:cubicBezTo>
                        <a:pt x="30" y="216"/>
                        <a:pt x="29" y="216"/>
                        <a:pt x="29" y="217"/>
                      </a:cubicBezTo>
                      <a:close/>
                      <a:moveTo>
                        <a:pt x="55" y="237"/>
                      </a:moveTo>
                      <a:cubicBezTo>
                        <a:pt x="55" y="236"/>
                        <a:pt x="56" y="236"/>
                        <a:pt x="56" y="235"/>
                      </a:cubicBezTo>
                      <a:cubicBezTo>
                        <a:pt x="55" y="235"/>
                        <a:pt x="55" y="236"/>
                        <a:pt x="55" y="237"/>
                      </a:cubicBezTo>
                      <a:close/>
                      <a:moveTo>
                        <a:pt x="47" y="231"/>
                      </a:moveTo>
                      <a:cubicBezTo>
                        <a:pt x="47" y="232"/>
                        <a:pt x="48" y="230"/>
                        <a:pt x="48" y="230"/>
                      </a:cubicBezTo>
                      <a:cubicBezTo>
                        <a:pt x="47" y="230"/>
                        <a:pt x="47" y="230"/>
                        <a:pt x="47" y="231"/>
                      </a:cubicBezTo>
                      <a:close/>
                      <a:moveTo>
                        <a:pt x="61" y="240"/>
                      </a:moveTo>
                      <a:cubicBezTo>
                        <a:pt x="62" y="240"/>
                        <a:pt x="61" y="240"/>
                        <a:pt x="61" y="239"/>
                      </a:cubicBezTo>
                      <a:cubicBezTo>
                        <a:pt x="61" y="240"/>
                        <a:pt x="61" y="240"/>
                        <a:pt x="61" y="240"/>
                      </a:cubicBezTo>
                      <a:close/>
                      <a:moveTo>
                        <a:pt x="34" y="223"/>
                      </a:moveTo>
                      <a:cubicBezTo>
                        <a:pt x="34" y="222"/>
                        <a:pt x="35" y="222"/>
                        <a:pt x="35" y="221"/>
                      </a:cubicBezTo>
                      <a:cubicBezTo>
                        <a:pt x="34" y="221"/>
                        <a:pt x="33" y="222"/>
                        <a:pt x="34" y="223"/>
                      </a:cubicBezTo>
                      <a:close/>
                      <a:moveTo>
                        <a:pt x="26" y="217"/>
                      </a:moveTo>
                      <a:cubicBezTo>
                        <a:pt x="26" y="217"/>
                        <a:pt x="27" y="217"/>
                        <a:pt x="26" y="216"/>
                      </a:cubicBezTo>
                      <a:cubicBezTo>
                        <a:pt x="26" y="217"/>
                        <a:pt x="26" y="217"/>
                        <a:pt x="26" y="217"/>
                      </a:cubicBezTo>
                      <a:close/>
                      <a:moveTo>
                        <a:pt x="32" y="222"/>
                      </a:moveTo>
                      <a:cubicBezTo>
                        <a:pt x="33" y="222"/>
                        <a:pt x="33" y="222"/>
                        <a:pt x="33" y="221"/>
                      </a:cubicBezTo>
                      <a:cubicBezTo>
                        <a:pt x="32" y="221"/>
                        <a:pt x="32" y="222"/>
                        <a:pt x="32" y="222"/>
                      </a:cubicBezTo>
                      <a:close/>
                      <a:moveTo>
                        <a:pt x="27" y="218"/>
                      </a:moveTo>
                      <a:cubicBezTo>
                        <a:pt x="27" y="219"/>
                        <a:pt x="26" y="220"/>
                        <a:pt x="27" y="221"/>
                      </a:cubicBezTo>
                      <a:cubicBezTo>
                        <a:pt x="27" y="220"/>
                        <a:pt x="27" y="220"/>
                        <a:pt x="28" y="219"/>
                      </a:cubicBezTo>
                      <a:cubicBezTo>
                        <a:pt x="28" y="219"/>
                        <a:pt x="28" y="218"/>
                        <a:pt x="27" y="218"/>
                      </a:cubicBezTo>
                      <a:close/>
                      <a:moveTo>
                        <a:pt x="32" y="225"/>
                      </a:moveTo>
                      <a:cubicBezTo>
                        <a:pt x="33" y="224"/>
                        <a:pt x="33" y="224"/>
                        <a:pt x="34" y="223"/>
                      </a:cubicBezTo>
                      <a:cubicBezTo>
                        <a:pt x="33" y="223"/>
                        <a:pt x="33" y="223"/>
                        <a:pt x="33" y="223"/>
                      </a:cubicBezTo>
                      <a:cubicBezTo>
                        <a:pt x="32" y="223"/>
                        <a:pt x="32" y="224"/>
                        <a:pt x="32" y="225"/>
                      </a:cubicBezTo>
                      <a:close/>
                      <a:moveTo>
                        <a:pt x="23" y="221"/>
                      </a:moveTo>
                      <a:cubicBezTo>
                        <a:pt x="24" y="220"/>
                        <a:pt x="25" y="219"/>
                        <a:pt x="26" y="217"/>
                      </a:cubicBezTo>
                      <a:cubicBezTo>
                        <a:pt x="25" y="219"/>
                        <a:pt x="24" y="220"/>
                        <a:pt x="23" y="221"/>
                      </a:cubicBezTo>
                      <a:close/>
                      <a:moveTo>
                        <a:pt x="57" y="242"/>
                      </a:moveTo>
                      <a:cubicBezTo>
                        <a:pt x="58" y="243"/>
                        <a:pt x="58" y="243"/>
                        <a:pt x="58" y="243"/>
                      </a:cubicBezTo>
                      <a:cubicBezTo>
                        <a:pt x="59" y="243"/>
                        <a:pt x="58" y="242"/>
                        <a:pt x="58" y="241"/>
                      </a:cubicBezTo>
                      <a:lnTo>
                        <a:pt x="57" y="242"/>
                      </a:lnTo>
                      <a:close/>
                      <a:moveTo>
                        <a:pt x="25" y="220"/>
                      </a:moveTo>
                      <a:cubicBezTo>
                        <a:pt x="26" y="220"/>
                        <a:pt x="26" y="219"/>
                        <a:pt x="26" y="218"/>
                      </a:cubicBezTo>
                      <a:cubicBezTo>
                        <a:pt x="26" y="218"/>
                        <a:pt x="25" y="219"/>
                        <a:pt x="25" y="220"/>
                      </a:cubicBezTo>
                      <a:close/>
                      <a:moveTo>
                        <a:pt x="44" y="234"/>
                      </a:moveTo>
                      <a:cubicBezTo>
                        <a:pt x="44" y="234"/>
                        <a:pt x="45" y="233"/>
                        <a:pt x="45" y="233"/>
                      </a:cubicBezTo>
                      <a:cubicBezTo>
                        <a:pt x="44" y="233"/>
                        <a:pt x="43" y="233"/>
                        <a:pt x="44" y="234"/>
                      </a:cubicBezTo>
                      <a:close/>
                      <a:moveTo>
                        <a:pt x="49" y="243"/>
                      </a:moveTo>
                      <a:cubicBezTo>
                        <a:pt x="50" y="242"/>
                        <a:pt x="52" y="240"/>
                        <a:pt x="52" y="239"/>
                      </a:cubicBezTo>
                      <a:cubicBezTo>
                        <a:pt x="51" y="241"/>
                        <a:pt x="49" y="241"/>
                        <a:pt x="49" y="243"/>
                      </a:cubicBezTo>
                      <a:close/>
                      <a:moveTo>
                        <a:pt x="31" y="225"/>
                      </a:moveTo>
                      <a:cubicBezTo>
                        <a:pt x="32" y="225"/>
                        <a:pt x="31" y="226"/>
                        <a:pt x="31" y="226"/>
                      </a:cubicBezTo>
                      <a:cubicBezTo>
                        <a:pt x="32" y="226"/>
                        <a:pt x="32" y="226"/>
                        <a:pt x="32" y="225"/>
                      </a:cubicBezTo>
                      <a:cubicBezTo>
                        <a:pt x="32" y="225"/>
                        <a:pt x="32" y="225"/>
                        <a:pt x="31" y="225"/>
                      </a:cubicBezTo>
                      <a:close/>
                      <a:moveTo>
                        <a:pt x="42" y="242"/>
                      </a:moveTo>
                      <a:cubicBezTo>
                        <a:pt x="43" y="241"/>
                        <a:pt x="45" y="239"/>
                        <a:pt x="46" y="236"/>
                      </a:cubicBezTo>
                      <a:cubicBezTo>
                        <a:pt x="46" y="237"/>
                        <a:pt x="46" y="238"/>
                        <a:pt x="47" y="237"/>
                      </a:cubicBezTo>
                      <a:cubicBezTo>
                        <a:pt x="47" y="236"/>
                        <a:pt x="46" y="236"/>
                        <a:pt x="46" y="235"/>
                      </a:cubicBezTo>
                      <a:cubicBezTo>
                        <a:pt x="45" y="238"/>
                        <a:pt x="42" y="240"/>
                        <a:pt x="42" y="242"/>
                      </a:cubicBezTo>
                      <a:close/>
                      <a:moveTo>
                        <a:pt x="23" y="220"/>
                      </a:moveTo>
                      <a:cubicBezTo>
                        <a:pt x="23" y="220"/>
                        <a:pt x="22" y="220"/>
                        <a:pt x="23" y="219"/>
                      </a:cubicBezTo>
                      <a:cubicBezTo>
                        <a:pt x="22" y="219"/>
                        <a:pt x="22" y="219"/>
                        <a:pt x="22" y="219"/>
                      </a:cubicBezTo>
                      <a:cubicBezTo>
                        <a:pt x="22" y="219"/>
                        <a:pt x="22" y="221"/>
                        <a:pt x="23" y="220"/>
                      </a:cubicBezTo>
                      <a:close/>
                      <a:moveTo>
                        <a:pt x="30" y="227"/>
                      </a:moveTo>
                      <a:cubicBezTo>
                        <a:pt x="30" y="227"/>
                        <a:pt x="30" y="227"/>
                        <a:pt x="31" y="228"/>
                      </a:cubicBezTo>
                      <a:cubicBezTo>
                        <a:pt x="31" y="227"/>
                        <a:pt x="31" y="227"/>
                        <a:pt x="31" y="227"/>
                      </a:cubicBezTo>
                      <a:cubicBezTo>
                        <a:pt x="31" y="226"/>
                        <a:pt x="32" y="227"/>
                        <a:pt x="31" y="226"/>
                      </a:cubicBezTo>
                      <a:cubicBezTo>
                        <a:pt x="31" y="226"/>
                        <a:pt x="31" y="226"/>
                        <a:pt x="30" y="227"/>
                      </a:cubicBezTo>
                      <a:close/>
                      <a:moveTo>
                        <a:pt x="31" y="230"/>
                      </a:moveTo>
                      <a:cubicBezTo>
                        <a:pt x="32" y="229"/>
                        <a:pt x="33" y="228"/>
                        <a:pt x="33" y="228"/>
                      </a:cubicBezTo>
                      <a:cubicBezTo>
                        <a:pt x="32" y="228"/>
                        <a:pt x="31" y="229"/>
                        <a:pt x="31" y="230"/>
                      </a:cubicBezTo>
                      <a:close/>
                      <a:moveTo>
                        <a:pt x="57" y="246"/>
                      </a:moveTo>
                      <a:cubicBezTo>
                        <a:pt x="57" y="246"/>
                        <a:pt x="57" y="246"/>
                        <a:pt x="58" y="246"/>
                      </a:cubicBezTo>
                      <a:cubicBezTo>
                        <a:pt x="57" y="246"/>
                        <a:pt x="57" y="246"/>
                        <a:pt x="57" y="246"/>
                      </a:cubicBezTo>
                      <a:close/>
                      <a:moveTo>
                        <a:pt x="21" y="224"/>
                      </a:moveTo>
                      <a:cubicBezTo>
                        <a:pt x="22" y="224"/>
                        <a:pt x="22" y="223"/>
                        <a:pt x="22" y="223"/>
                      </a:cubicBezTo>
                      <a:cubicBezTo>
                        <a:pt x="22" y="223"/>
                        <a:pt x="21" y="224"/>
                        <a:pt x="21" y="224"/>
                      </a:cubicBezTo>
                      <a:close/>
                      <a:moveTo>
                        <a:pt x="52" y="249"/>
                      </a:moveTo>
                      <a:cubicBezTo>
                        <a:pt x="52" y="249"/>
                        <a:pt x="52" y="249"/>
                        <a:pt x="51" y="249"/>
                      </a:cubicBezTo>
                      <a:cubicBezTo>
                        <a:pt x="52" y="250"/>
                        <a:pt x="52" y="249"/>
                        <a:pt x="52" y="250"/>
                      </a:cubicBezTo>
                      <a:cubicBezTo>
                        <a:pt x="53" y="248"/>
                        <a:pt x="53" y="248"/>
                        <a:pt x="54" y="247"/>
                      </a:cubicBezTo>
                      <a:cubicBezTo>
                        <a:pt x="53" y="247"/>
                        <a:pt x="52" y="248"/>
                        <a:pt x="52" y="249"/>
                      </a:cubicBezTo>
                      <a:close/>
                      <a:moveTo>
                        <a:pt x="29" y="230"/>
                      </a:moveTo>
                      <a:cubicBezTo>
                        <a:pt x="29" y="230"/>
                        <a:pt x="29" y="230"/>
                        <a:pt x="29" y="230"/>
                      </a:cubicBezTo>
                      <a:cubicBezTo>
                        <a:pt x="29" y="229"/>
                        <a:pt x="28" y="230"/>
                        <a:pt x="29" y="230"/>
                      </a:cubicBezTo>
                      <a:close/>
                      <a:moveTo>
                        <a:pt x="54" y="249"/>
                      </a:moveTo>
                      <a:cubicBezTo>
                        <a:pt x="55" y="250"/>
                        <a:pt x="54" y="251"/>
                        <a:pt x="55" y="250"/>
                      </a:cubicBezTo>
                      <a:cubicBezTo>
                        <a:pt x="56" y="251"/>
                        <a:pt x="55" y="250"/>
                        <a:pt x="55" y="251"/>
                      </a:cubicBezTo>
                      <a:cubicBezTo>
                        <a:pt x="56" y="251"/>
                        <a:pt x="56" y="250"/>
                        <a:pt x="56" y="250"/>
                      </a:cubicBezTo>
                      <a:cubicBezTo>
                        <a:pt x="55" y="249"/>
                        <a:pt x="55" y="249"/>
                        <a:pt x="54" y="249"/>
                      </a:cubicBezTo>
                      <a:close/>
                      <a:moveTo>
                        <a:pt x="47" y="245"/>
                      </a:moveTo>
                      <a:cubicBezTo>
                        <a:pt x="47" y="246"/>
                        <a:pt x="46" y="246"/>
                        <a:pt x="47" y="246"/>
                      </a:cubicBezTo>
                      <a:cubicBezTo>
                        <a:pt x="48" y="245"/>
                        <a:pt x="48" y="245"/>
                        <a:pt x="48" y="245"/>
                      </a:cubicBezTo>
                      <a:cubicBezTo>
                        <a:pt x="48" y="245"/>
                        <a:pt x="47" y="245"/>
                        <a:pt x="47" y="245"/>
                      </a:cubicBezTo>
                      <a:close/>
                      <a:moveTo>
                        <a:pt x="28" y="231"/>
                      </a:moveTo>
                      <a:cubicBezTo>
                        <a:pt x="28" y="232"/>
                        <a:pt x="27" y="232"/>
                        <a:pt x="27" y="233"/>
                      </a:cubicBezTo>
                      <a:cubicBezTo>
                        <a:pt x="28" y="232"/>
                        <a:pt x="28" y="231"/>
                        <a:pt x="28" y="231"/>
                      </a:cubicBezTo>
                      <a:cubicBezTo>
                        <a:pt x="28" y="231"/>
                        <a:pt x="28" y="230"/>
                        <a:pt x="28" y="231"/>
                      </a:cubicBezTo>
                      <a:close/>
                      <a:moveTo>
                        <a:pt x="28" y="235"/>
                      </a:moveTo>
                      <a:cubicBezTo>
                        <a:pt x="29" y="234"/>
                        <a:pt x="30" y="233"/>
                        <a:pt x="29" y="232"/>
                      </a:cubicBezTo>
                      <a:cubicBezTo>
                        <a:pt x="29" y="233"/>
                        <a:pt x="29" y="234"/>
                        <a:pt x="28" y="235"/>
                      </a:cubicBezTo>
                      <a:close/>
                      <a:moveTo>
                        <a:pt x="48" y="247"/>
                      </a:moveTo>
                      <a:cubicBezTo>
                        <a:pt x="48" y="248"/>
                        <a:pt x="49" y="248"/>
                        <a:pt x="49" y="248"/>
                      </a:cubicBezTo>
                      <a:cubicBezTo>
                        <a:pt x="49" y="248"/>
                        <a:pt x="49" y="248"/>
                        <a:pt x="49" y="248"/>
                      </a:cubicBezTo>
                      <a:cubicBezTo>
                        <a:pt x="49" y="248"/>
                        <a:pt x="49" y="247"/>
                        <a:pt x="48" y="247"/>
                      </a:cubicBezTo>
                      <a:close/>
                      <a:moveTo>
                        <a:pt x="17" y="226"/>
                      </a:moveTo>
                      <a:cubicBezTo>
                        <a:pt x="17" y="226"/>
                        <a:pt x="17" y="227"/>
                        <a:pt x="17" y="227"/>
                      </a:cubicBezTo>
                      <a:cubicBezTo>
                        <a:pt x="17" y="226"/>
                        <a:pt x="18" y="227"/>
                        <a:pt x="18" y="227"/>
                      </a:cubicBezTo>
                      <a:cubicBezTo>
                        <a:pt x="18" y="226"/>
                        <a:pt x="17" y="226"/>
                        <a:pt x="17" y="225"/>
                      </a:cubicBezTo>
                      <a:lnTo>
                        <a:pt x="17" y="226"/>
                      </a:lnTo>
                      <a:close/>
                      <a:moveTo>
                        <a:pt x="41" y="244"/>
                      </a:moveTo>
                      <a:cubicBezTo>
                        <a:pt x="41" y="244"/>
                        <a:pt x="42" y="243"/>
                        <a:pt x="41" y="243"/>
                      </a:cubicBezTo>
                      <a:cubicBezTo>
                        <a:pt x="40" y="245"/>
                        <a:pt x="39" y="245"/>
                        <a:pt x="41" y="244"/>
                      </a:cubicBezTo>
                      <a:close/>
                      <a:moveTo>
                        <a:pt x="50" y="252"/>
                      </a:moveTo>
                      <a:cubicBezTo>
                        <a:pt x="50" y="251"/>
                        <a:pt x="51" y="252"/>
                        <a:pt x="51" y="252"/>
                      </a:cubicBezTo>
                      <a:cubicBezTo>
                        <a:pt x="50" y="252"/>
                        <a:pt x="51" y="251"/>
                        <a:pt x="51" y="250"/>
                      </a:cubicBezTo>
                      <a:cubicBezTo>
                        <a:pt x="51" y="252"/>
                        <a:pt x="49" y="251"/>
                        <a:pt x="50" y="252"/>
                      </a:cubicBezTo>
                      <a:close/>
                      <a:moveTo>
                        <a:pt x="42" y="245"/>
                      </a:moveTo>
                      <a:cubicBezTo>
                        <a:pt x="42" y="246"/>
                        <a:pt x="42" y="246"/>
                        <a:pt x="43" y="246"/>
                      </a:cubicBezTo>
                      <a:cubicBezTo>
                        <a:pt x="43" y="245"/>
                        <a:pt x="42" y="245"/>
                        <a:pt x="42" y="245"/>
                      </a:cubicBezTo>
                      <a:close/>
                      <a:moveTo>
                        <a:pt x="53" y="255"/>
                      </a:moveTo>
                      <a:cubicBezTo>
                        <a:pt x="53" y="254"/>
                        <a:pt x="54" y="254"/>
                        <a:pt x="53" y="253"/>
                      </a:cubicBezTo>
                      <a:cubicBezTo>
                        <a:pt x="53" y="254"/>
                        <a:pt x="52" y="254"/>
                        <a:pt x="53" y="255"/>
                      </a:cubicBezTo>
                      <a:close/>
                      <a:moveTo>
                        <a:pt x="40" y="247"/>
                      </a:moveTo>
                      <a:cubicBezTo>
                        <a:pt x="41" y="247"/>
                        <a:pt x="42" y="246"/>
                        <a:pt x="41" y="246"/>
                      </a:cubicBezTo>
                      <a:lnTo>
                        <a:pt x="40" y="247"/>
                      </a:lnTo>
                      <a:close/>
                      <a:moveTo>
                        <a:pt x="43" y="248"/>
                      </a:moveTo>
                      <a:cubicBezTo>
                        <a:pt x="44" y="249"/>
                        <a:pt x="44" y="249"/>
                        <a:pt x="44" y="249"/>
                      </a:cubicBezTo>
                      <a:cubicBezTo>
                        <a:pt x="44" y="248"/>
                        <a:pt x="43" y="248"/>
                        <a:pt x="43" y="248"/>
                      </a:cubicBezTo>
                      <a:close/>
                      <a:moveTo>
                        <a:pt x="15" y="234"/>
                      </a:moveTo>
                      <a:cubicBezTo>
                        <a:pt x="15" y="233"/>
                        <a:pt x="15" y="233"/>
                        <a:pt x="15" y="232"/>
                      </a:cubicBezTo>
                      <a:cubicBezTo>
                        <a:pt x="15" y="233"/>
                        <a:pt x="15" y="233"/>
                        <a:pt x="15" y="233"/>
                      </a:cubicBezTo>
                      <a:cubicBezTo>
                        <a:pt x="16" y="234"/>
                        <a:pt x="16" y="234"/>
                        <a:pt x="16" y="234"/>
                      </a:cubicBezTo>
                      <a:cubicBezTo>
                        <a:pt x="17" y="232"/>
                        <a:pt x="17" y="233"/>
                        <a:pt x="18" y="231"/>
                      </a:cubicBezTo>
                      <a:cubicBezTo>
                        <a:pt x="18" y="231"/>
                        <a:pt x="17" y="231"/>
                        <a:pt x="17" y="230"/>
                      </a:cubicBezTo>
                      <a:cubicBezTo>
                        <a:pt x="17" y="230"/>
                        <a:pt x="17" y="231"/>
                        <a:pt x="17" y="230"/>
                      </a:cubicBezTo>
                      <a:cubicBezTo>
                        <a:pt x="17" y="232"/>
                        <a:pt x="16" y="232"/>
                        <a:pt x="15" y="234"/>
                      </a:cubicBezTo>
                      <a:close/>
                      <a:moveTo>
                        <a:pt x="51" y="255"/>
                      </a:moveTo>
                      <a:cubicBezTo>
                        <a:pt x="51" y="256"/>
                        <a:pt x="50" y="257"/>
                        <a:pt x="51" y="257"/>
                      </a:cubicBezTo>
                      <a:cubicBezTo>
                        <a:pt x="51" y="256"/>
                        <a:pt x="52" y="256"/>
                        <a:pt x="52" y="255"/>
                      </a:cubicBezTo>
                      <a:cubicBezTo>
                        <a:pt x="51" y="255"/>
                        <a:pt x="51" y="255"/>
                        <a:pt x="51" y="255"/>
                      </a:cubicBezTo>
                      <a:close/>
                      <a:moveTo>
                        <a:pt x="20" y="235"/>
                      </a:moveTo>
                      <a:cubicBezTo>
                        <a:pt x="19" y="235"/>
                        <a:pt x="19" y="236"/>
                        <a:pt x="19" y="236"/>
                      </a:cubicBezTo>
                      <a:cubicBezTo>
                        <a:pt x="20" y="236"/>
                        <a:pt x="20" y="236"/>
                        <a:pt x="20" y="236"/>
                      </a:cubicBezTo>
                      <a:cubicBezTo>
                        <a:pt x="20" y="236"/>
                        <a:pt x="21" y="235"/>
                        <a:pt x="21" y="235"/>
                      </a:cubicBezTo>
                      <a:cubicBezTo>
                        <a:pt x="20" y="235"/>
                        <a:pt x="20" y="236"/>
                        <a:pt x="20" y="235"/>
                      </a:cubicBezTo>
                      <a:close/>
                      <a:moveTo>
                        <a:pt x="21" y="238"/>
                      </a:moveTo>
                      <a:cubicBezTo>
                        <a:pt x="21" y="237"/>
                        <a:pt x="22" y="237"/>
                        <a:pt x="22" y="236"/>
                      </a:cubicBezTo>
                      <a:cubicBezTo>
                        <a:pt x="21" y="236"/>
                        <a:pt x="21" y="237"/>
                        <a:pt x="21" y="238"/>
                      </a:cubicBezTo>
                      <a:close/>
                      <a:moveTo>
                        <a:pt x="17" y="236"/>
                      </a:moveTo>
                      <a:cubicBezTo>
                        <a:pt x="18" y="236"/>
                        <a:pt x="18" y="235"/>
                        <a:pt x="18" y="235"/>
                      </a:cubicBezTo>
                      <a:cubicBezTo>
                        <a:pt x="18" y="235"/>
                        <a:pt x="17" y="236"/>
                        <a:pt x="17" y="236"/>
                      </a:cubicBezTo>
                      <a:close/>
                      <a:moveTo>
                        <a:pt x="23" y="243"/>
                      </a:moveTo>
                      <a:cubicBezTo>
                        <a:pt x="24" y="243"/>
                        <a:pt x="25" y="241"/>
                        <a:pt x="26" y="240"/>
                      </a:cubicBezTo>
                      <a:cubicBezTo>
                        <a:pt x="25" y="240"/>
                        <a:pt x="25" y="240"/>
                        <a:pt x="25" y="240"/>
                      </a:cubicBezTo>
                      <a:cubicBezTo>
                        <a:pt x="24" y="241"/>
                        <a:pt x="24" y="242"/>
                        <a:pt x="23" y="243"/>
                      </a:cubicBezTo>
                      <a:close/>
                      <a:moveTo>
                        <a:pt x="17" y="238"/>
                      </a:moveTo>
                      <a:cubicBezTo>
                        <a:pt x="17" y="237"/>
                        <a:pt x="18" y="237"/>
                        <a:pt x="18" y="236"/>
                      </a:cubicBezTo>
                      <a:cubicBezTo>
                        <a:pt x="17" y="236"/>
                        <a:pt x="16" y="237"/>
                        <a:pt x="17" y="238"/>
                      </a:cubicBezTo>
                      <a:close/>
                      <a:moveTo>
                        <a:pt x="35" y="251"/>
                      </a:moveTo>
                      <a:cubicBezTo>
                        <a:pt x="35" y="252"/>
                        <a:pt x="36" y="250"/>
                        <a:pt x="36" y="250"/>
                      </a:cubicBezTo>
                      <a:lnTo>
                        <a:pt x="35" y="251"/>
                      </a:lnTo>
                      <a:close/>
                      <a:moveTo>
                        <a:pt x="38" y="255"/>
                      </a:moveTo>
                      <a:cubicBezTo>
                        <a:pt x="39" y="254"/>
                        <a:pt x="39" y="254"/>
                        <a:pt x="39" y="254"/>
                      </a:cubicBezTo>
                      <a:cubicBezTo>
                        <a:pt x="39" y="254"/>
                        <a:pt x="38" y="254"/>
                        <a:pt x="38" y="255"/>
                      </a:cubicBezTo>
                      <a:close/>
                      <a:moveTo>
                        <a:pt x="12" y="236"/>
                      </a:moveTo>
                      <a:cubicBezTo>
                        <a:pt x="12" y="236"/>
                        <a:pt x="12" y="237"/>
                        <a:pt x="12" y="237"/>
                      </a:cubicBezTo>
                      <a:cubicBezTo>
                        <a:pt x="13" y="236"/>
                        <a:pt x="13" y="236"/>
                        <a:pt x="13" y="236"/>
                      </a:cubicBezTo>
                      <a:cubicBezTo>
                        <a:pt x="13" y="236"/>
                        <a:pt x="12" y="236"/>
                        <a:pt x="12" y="236"/>
                      </a:cubicBezTo>
                      <a:close/>
                      <a:moveTo>
                        <a:pt x="38" y="253"/>
                      </a:moveTo>
                      <a:cubicBezTo>
                        <a:pt x="36" y="252"/>
                        <a:pt x="36" y="252"/>
                        <a:pt x="36" y="252"/>
                      </a:cubicBezTo>
                      <a:cubicBezTo>
                        <a:pt x="36" y="253"/>
                        <a:pt x="37" y="254"/>
                        <a:pt x="38" y="253"/>
                      </a:cubicBezTo>
                      <a:close/>
                      <a:moveTo>
                        <a:pt x="12" y="239"/>
                      </a:moveTo>
                      <a:cubicBezTo>
                        <a:pt x="13" y="238"/>
                        <a:pt x="13" y="238"/>
                        <a:pt x="13" y="238"/>
                      </a:cubicBezTo>
                      <a:cubicBezTo>
                        <a:pt x="13" y="238"/>
                        <a:pt x="13" y="239"/>
                        <a:pt x="13" y="238"/>
                      </a:cubicBezTo>
                      <a:cubicBezTo>
                        <a:pt x="12" y="238"/>
                        <a:pt x="14" y="237"/>
                        <a:pt x="13" y="237"/>
                      </a:cubicBezTo>
                      <a:cubicBezTo>
                        <a:pt x="12" y="237"/>
                        <a:pt x="12" y="238"/>
                        <a:pt x="12" y="239"/>
                      </a:cubicBezTo>
                      <a:close/>
                      <a:moveTo>
                        <a:pt x="35" y="256"/>
                      </a:moveTo>
                      <a:cubicBezTo>
                        <a:pt x="35" y="256"/>
                        <a:pt x="36" y="257"/>
                        <a:pt x="36" y="257"/>
                      </a:cubicBezTo>
                      <a:cubicBezTo>
                        <a:pt x="36" y="256"/>
                        <a:pt x="35" y="256"/>
                        <a:pt x="35" y="256"/>
                      </a:cubicBezTo>
                      <a:close/>
                      <a:moveTo>
                        <a:pt x="27" y="255"/>
                      </a:moveTo>
                      <a:cubicBezTo>
                        <a:pt x="27" y="255"/>
                        <a:pt x="28" y="254"/>
                        <a:pt x="28" y="254"/>
                      </a:cubicBezTo>
                      <a:cubicBezTo>
                        <a:pt x="27" y="254"/>
                        <a:pt x="27" y="254"/>
                        <a:pt x="27" y="255"/>
                      </a:cubicBezTo>
                      <a:close/>
                      <a:moveTo>
                        <a:pt x="8" y="244"/>
                      </a:moveTo>
                      <a:cubicBezTo>
                        <a:pt x="7" y="244"/>
                        <a:pt x="7" y="244"/>
                        <a:pt x="7" y="244"/>
                      </a:cubicBezTo>
                      <a:cubicBezTo>
                        <a:pt x="8" y="245"/>
                        <a:pt x="8" y="243"/>
                        <a:pt x="7" y="243"/>
                      </a:cubicBezTo>
                      <a:cubicBezTo>
                        <a:pt x="7" y="243"/>
                        <a:pt x="7" y="243"/>
                        <a:pt x="8" y="244"/>
                      </a:cubicBezTo>
                      <a:close/>
                      <a:moveTo>
                        <a:pt x="6" y="247"/>
                      </a:moveTo>
                      <a:cubicBezTo>
                        <a:pt x="7" y="248"/>
                        <a:pt x="9" y="244"/>
                        <a:pt x="8" y="244"/>
                      </a:cubicBezTo>
                      <a:cubicBezTo>
                        <a:pt x="7" y="245"/>
                        <a:pt x="7" y="246"/>
                        <a:pt x="6" y="247"/>
                      </a:cubicBezTo>
                      <a:close/>
                      <a:moveTo>
                        <a:pt x="11" y="248"/>
                      </a:moveTo>
                      <a:cubicBezTo>
                        <a:pt x="12" y="248"/>
                        <a:pt x="12" y="247"/>
                        <a:pt x="11" y="247"/>
                      </a:cubicBezTo>
                      <a:cubicBezTo>
                        <a:pt x="11" y="247"/>
                        <a:pt x="11" y="248"/>
                        <a:pt x="11" y="248"/>
                      </a:cubicBezTo>
                      <a:close/>
                      <a:moveTo>
                        <a:pt x="32" y="264"/>
                      </a:moveTo>
                      <a:cubicBezTo>
                        <a:pt x="33" y="264"/>
                        <a:pt x="33" y="264"/>
                        <a:pt x="33" y="263"/>
                      </a:cubicBezTo>
                      <a:cubicBezTo>
                        <a:pt x="32" y="263"/>
                        <a:pt x="32" y="263"/>
                        <a:pt x="32" y="264"/>
                      </a:cubicBezTo>
                      <a:close/>
                      <a:moveTo>
                        <a:pt x="10" y="250"/>
                      </a:moveTo>
                      <a:cubicBezTo>
                        <a:pt x="10" y="250"/>
                        <a:pt x="11" y="249"/>
                        <a:pt x="11" y="249"/>
                      </a:cubicBezTo>
                      <a:cubicBezTo>
                        <a:pt x="10" y="248"/>
                        <a:pt x="10" y="248"/>
                        <a:pt x="10" y="248"/>
                      </a:cubicBezTo>
                      <a:cubicBezTo>
                        <a:pt x="10" y="249"/>
                        <a:pt x="9" y="249"/>
                        <a:pt x="10" y="250"/>
                      </a:cubicBezTo>
                      <a:close/>
                      <a:moveTo>
                        <a:pt x="7" y="252"/>
                      </a:moveTo>
                      <a:cubicBezTo>
                        <a:pt x="7" y="251"/>
                        <a:pt x="9" y="249"/>
                        <a:pt x="8" y="248"/>
                      </a:cubicBezTo>
                      <a:cubicBezTo>
                        <a:pt x="8" y="249"/>
                        <a:pt x="6" y="251"/>
                        <a:pt x="7" y="252"/>
                      </a:cubicBezTo>
                      <a:close/>
                      <a:moveTo>
                        <a:pt x="3" y="247"/>
                      </a:moveTo>
                      <a:cubicBezTo>
                        <a:pt x="3" y="246"/>
                        <a:pt x="4" y="246"/>
                        <a:pt x="4" y="246"/>
                      </a:cubicBezTo>
                      <a:cubicBezTo>
                        <a:pt x="3" y="246"/>
                        <a:pt x="2" y="246"/>
                        <a:pt x="3" y="247"/>
                      </a:cubicBezTo>
                      <a:close/>
                      <a:moveTo>
                        <a:pt x="0" y="255"/>
                      </a:moveTo>
                      <a:cubicBezTo>
                        <a:pt x="1" y="253"/>
                        <a:pt x="3" y="253"/>
                        <a:pt x="2" y="251"/>
                      </a:cubicBezTo>
                      <a:cubicBezTo>
                        <a:pt x="2" y="253"/>
                        <a:pt x="0" y="254"/>
                        <a:pt x="0" y="255"/>
                      </a:cubicBezTo>
                      <a:close/>
                      <a:moveTo>
                        <a:pt x="30" y="271"/>
                      </a:moveTo>
                      <a:cubicBezTo>
                        <a:pt x="30" y="271"/>
                        <a:pt x="31" y="271"/>
                        <a:pt x="31" y="271"/>
                      </a:cubicBezTo>
                      <a:cubicBezTo>
                        <a:pt x="31" y="271"/>
                        <a:pt x="30" y="270"/>
                        <a:pt x="30" y="271"/>
                      </a:cubicBezTo>
                      <a:close/>
                      <a:moveTo>
                        <a:pt x="34" y="274"/>
                      </a:moveTo>
                      <a:cubicBezTo>
                        <a:pt x="35" y="275"/>
                        <a:pt x="34" y="275"/>
                        <a:pt x="35" y="275"/>
                      </a:cubicBezTo>
                      <a:cubicBezTo>
                        <a:pt x="36" y="275"/>
                        <a:pt x="35" y="275"/>
                        <a:pt x="35" y="274"/>
                      </a:cubicBezTo>
                      <a:cubicBezTo>
                        <a:pt x="35" y="274"/>
                        <a:pt x="35" y="274"/>
                        <a:pt x="34" y="274"/>
                      </a:cubicBezTo>
                      <a:close/>
                      <a:moveTo>
                        <a:pt x="3" y="254"/>
                      </a:moveTo>
                      <a:cubicBezTo>
                        <a:pt x="2" y="254"/>
                        <a:pt x="2" y="254"/>
                        <a:pt x="2" y="253"/>
                      </a:cubicBezTo>
                      <a:cubicBezTo>
                        <a:pt x="2" y="254"/>
                        <a:pt x="2" y="254"/>
                        <a:pt x="2" y="254"/>
                      </a:cubicBezTo>
                      <a:cubicBezTo>
                        <a:pt x="2" y="254"/>
                        <a:pt x="4" y="254"/>
                        <a:pt x="3" y="253"/>
                      </a:cubicBezTo>
                      <a:lnTo>
                        <a:pt x="3" y="254"/>
                      </a:lnTo>
                      <a:close/>
                      <a:moveTo>
                        <a:pt x="27" y="271"/>
                      </a:moveTo>
                      <a:cubicBezTo>
                        <a:pt x="27" y="271"/>
                        <a:pt x="27" y="272"/>
                        <a:pt x="28" y="271"/>
                      </a:cubicBezTo>
                      <a:cubicBezTo>
                        <a:pt x="28" y="271"/>
                        <a:pt x="27" y="270"/>
                        <a:pt x="27" y="271"/>
                      </a:cubicBezTo>
                      <a:close/>
                      <a:moveTo>
                        <a:pt x="31" y="278"/>
                      </a:moveTo>
                      <a:cubicBezTo>
                        <a:pt x="31" y="277"/>
                        <a:pt x="30" y="277"/>
                        <a:pt x="30" y="276"/>
                      </a:cubicBezTo>
                      <a:cubicBezTo>
                        <a:pt x="30" y="277"/>
                        <a:pt x="31" y="277"/>
                        <a:pt x="31" y="278"/>
                      </a:cubicBezTo>
                      <a:close/>
                      <a:moveTo>
                        <a:pt x="31" y="281"/>
                      </a:moveTo>
                      <a:cubicBezTo>
                        <a:pt x="32" y="281"/>
                        <a:pt x="32" y="281"/>
                        <a:pt x="32" y="281"/>
                      </a:cubicBezTo>
                      <a:cubicBezTo>
                        <a:pt x="32" y="280"/>
                        <a:pt x="32" y="280"/>
                        <a:pt x="33" y="280"/>
                      </a:cubicBezTo>
                      <a:cubicBezTo>
                        <a:pt x="33" y="280"/>
                        <a:pt x="33" y="279"/>
                        <a:pt x="33" y="279"/>
                      </a:cubicBezTo>
                      <a:cubicBezTo>
                        <a:pt x="32" y="280"/>
                        <a:pt x="32" y="281"/>
                        <a:pt x="31" y="281"/>
                      </a:cubicBezTo>
                      <a:close/>
                      <a:moveTo>
                        <a:pt x="782" y="255"/>
                      </a:moveTo>
                      <a:cubicBezTo>
                        <a:pt x="781" y="255"/>
                        <a:pt x="779" y="253"/>
                        <a:pt x="779" y="256"/>
                      </a:cubicBezTo>
                      <a:cubicBezTo>
                        <a:pt x="781" y="259"/>
                        <a:pt x="782" y="261"/>
                        <a:pt x="783" y="263"/>
                      </a:cubicBezTo>
                      <a:cubicBezTo>
                        <a:pt x="781" y="263"/>
                        <a:pt x="777" y="259"/>
                        <a:pt x="774" y="258"/>
                      </a:cubicBezTo>
                      <a:cubicBezTo>
                        <a:pt x="775" y="259"/>
                        <a:pt x="777" y="263"/>
                        <a:pt x="778" y="264"/>
                      </a:cubicBezTo>
                      <a:cubicBezTo>
                        <a:pt x="779" y="267"/>
                        <a:pt x="779" y="268"/>
                        <a:pt x="780" y="271"/>
                      </a:cubicBezTo>
                      <a:cubicBezTo>
                        <a:pt x="779" y="271"/>
                        <a:pt x="779" y="271"/>
                        <a:pt x="779" y="272"/>
                      </a:cubicBezTo>
                      <a:cubicBezTo>
                        <a:pt x="776" y="269"/>
                        <a:pt x="775" y="267"/>
                        <a:pt x="772" y="264"/>
                      </a:cubicBezTo>
                      <a:cubicBezTo>
                        <a:pt x="771" y="262"/>
                        <a:pt x="772" y="262"/>
                        <a:pt x="771" y="260"/>
                      </a:cubicBezTo>
                      <a:cubicBezTo>
                        <a:pt x="770" y="259"/>
                        <a:pt x="767" y="254"/>
                        <a:pt x="766" y="252"/>
                      </a:cubicBezTo>
                      <a:cubicBezTo>
                        <a:pt x="766" y="254"/>
                        <a:pt x="763" y="249"/>
                        <a:pt x="762" y="246"/>
                      </a:cubicBezTo>
                      <a:cubicBezTo>
                        <a:pt x="763" y="250"/>
                        <a:pt x="761" y="249"/>
                        <a:pt x="764" y="255"/>
                      </a:cubicBezTo>
                      <a:cubicBezTo>
                        <a:pt x="763" y="252"/>
                        <a:pt x="764" y="254"/>
                        <a:pt x="765" y="256"/>
                      </a:cubicBezTo>
                      <a:cubicBezTo>
                        <a:pt x="765" y="257"/>
                        <a:pt x="765" y="255"/>
                        <a:pt x="765" y="255"/>
                      </a:cubicBezTo>
                      <a:cubicBezTo>
                        <a:pt x="766" y="256"/>
                        <a:pt x="766" y="257"/>
                        <a:pt x="766" y="258"/>
                      </a:cubicBezTo>
                      <a:cubicBezTo>
                        <a:pt x="767" y="259"/>
                        <a:pt x="768" y="260"/>
                        <a:pt x="770" y="260"/>
                      </a:cubicBezTo>
                      <a:cubicBezTo>
                        <a:pt x="770" y="262"/>
                        <a:pt x="771" y="264"/>
                        <a:pt x="772" y="267"/>
                      </a:cubicBezTo>
                      <a:cubicBezTo>
                        <a:pt x="771" y="267"/>
                        <a:pt x="768" y="261"/>
                        <a:pt x="769" y="264"/>
                      </a:cubicBezTo>
                      <a:cubicBezTo>
                        <a:pt x="768" y="262"/>
                        <a:pt x="766" y="259"/>
                        <a:pt x="766" y="260"/>
                      </a:cubicBezTo>
                      <a:cubicBezTo>
                        <a:pt x="766" y="259"/>
                        <a:pt x="764" y="256"/>
                        <a:pt x="764" y="255"/>
                      </a:cubicBezTo>
                      <a:cubicBezTo>
                        <a:pt x="763" y="254"/>
                        <a:pt x="762" y="254"/>
                        <a:pt x="761" y="253"/>
                      </a:cubicBezTo>
                      <a:cubicBezTo>
                        <a:pt x="761" y="252"/>
                        <a:pt x="762" y="253"/>
                        <a:pt x="762" y="252"/>
                      </a:cubicBezTo>
                      <a:cubicBezTo>
                        <a:pt x="762" y="251"/>
                        <a:pt x="761" y="249"/>
                        <a:pt x="761" y="249"/>
                      </a:cubicBezTo>
                      <a:cubicBezTo>
                        <a:pt x="757" y="243"/>
                        <a:pt x="757" y="246"/>
                        <a:pt x="752" y="241"/>
                      </a:cubicBezTo>
                      <a:cubicBezTo>
                        <a:pt x="752" y="241"/>
                        <a:pt x="755" y="244"/>
                        <a:pt x="755" y="245"/>
                      </a:cubicBezTo>
                      <a:cubicBezTo>
                        <a:pt x="755" y="246"/>
                        <a:pt x="755" y="245"/>
                        <a:pt x="755" y="244"/>
                      </a:cubicBezTo>
                      <a:cubicBezTo>
                        <a:pt x="755" y="244"/>
                        <a:pt x="755" y="246"/>
                        <a:pt x="756" y="246"/>
                      </a:cubicBezTo>
                      <a:cubicBezTo>
                        <a:pt x="757" y="248"/>
                        <a:pt x="756" y="247"/>
                        <a:pt x="757" y="249"/>
                      </a:cubicBezTo>
                      <a:cubicBezTo>
                        <a:pt x="755" y="246"/>
                        <a:pt x="755" y="248"/>
                        <a:pt x="753" y="248"/>
                      </a:cubicBezTo>
                      <a:cubicBezTo>
                        <a:pt x="752" y="245"/>
                        <a:pt x="751" y="244"/>
                        <a:pt x="750" y="245"/>
                      </a:cubicBezTo>
                      <a:cubicBezTo>
                        <a:pt x="748" y="242"/>
                        <a:pt x="747" y="243"/>
                        <a:pt x="745" y="239"/>
                      </a:cubicBezTo>
                      <a:cubicBezTo>
                        <a:pt x="744" y="239"/>
                        <a:pt x="744" y="239"/>
                        <a:pt x="744" y="239"/>
                      </a:cubicBezTo>
                      <a:cubicBezTo>
                        <a:pt x="743" y="237"/>
                        <a:pt x="741" y="236"/>
                        <a:pt x="739" y="233"/>
                      </a:cubicBezTo>
                      <a:cubicBezTo>
                        <a:pt x="739" y="232"/>
                        <a:pt x="739" y="231"/>
                        <a:pt x="740" y="231"/>
                      </a:cubicBezTo>
                      <a:cubicBezTo>
                        <a:pt x="741" y="233"/>
                        <a:pt x="741" y="234"/>
                        <a:pt x="742" y="234"/>
                      </a:cubicBezTo>
                      <a:cubicBezTo>
                        <a:pt x="742" y="234"/>
                        <a:pt x="741" y="231"/>
                        <a:pt x="743" y="234"/>
                      </a:cubicBezTo>
                      <a:cubicBezTo>
                        <a:pt x="743" y="233"/>
                        <a:pt x="742" y="232"/>
                        <a:pt x="741" y="231"/>
                      </a:cubicBezTo>
                      <a:cubicBezTo>
                        <a:pt x="740" y="230"/>
                        <a:pt x="741" y="231"/>
                        <a:pt x="740" y="231"/>
                      </a:cubicBezTo>
                      <a:cubicBezTo>
                        <a:pt x="739" y="227"/>
                        <a:pt x="737" y="229"/>
                        <a:pt x="736" y="226"/>
                      </a:cubicBezTo>
                      <a:cubicBezTo>
                        <a:pt x="736" y="227"/>
                        <a:pt x="735" y="226"/>
                        <a:pt x="733" y="224"/>
                      </a:cubicBezTo>
                      <a:cubicBezTo>
                        <a:pt x="734" y="226"/>
                        <a:pt x="737" y="229"/>
                        <a:pt x="738" y="231"/>
                      </a:cubicBezTo>
                      <a:cubicBezTo>
                        <a:pt x="735" y="229"/>
                        <a:pt x="728" y="217"/>
                        <a:pt x="726" y="218"/>
                      </a:cubicBezTo>
                      <a:cubicBezTo>
                        <a:pt x="724" y="215"/>
                        <a:pt x="723" y="213"/>
                        <a:pt x="721" y="210"/>
                      </a:cubicBezTo>
                      <a:cubicBezTo>
                        <a:pt x="715" y="205"/>
                        <a:pt x="707" y="195"/>
                        <a:pt x="698" y="186"/>
                      </a:cubicBezTo>
                      <a:cubicBezTo>
                        <a:pt x="698" y="186"/>
                        <a:pt x="701" y="188"/>
                        <a:pt x="700" y="188"/>
                      </a:cubicBezTo>
                      <a:cubicBezTo>
                        <a:pt x="696" y="184"/>
                        <a:pt x="693" y="182"/>
                        <a:pt x="688" y="177"/>
                      </a:cubicBezTo>
                      <a:cubicBezTo>
                        <a:pt x="689" y="178"/>
                        <a:pt x="690" y="178"/>
                        <a:pt x="690" y="177"/>
                      </a:cubicBezTo>
                      <a:cubicBezTo>
                        <a:pt x="689" y="176"/>
                        <a:pt x="689" y="176"/>
                        <a:pt x="689" y="176"/>
                      </a:cubicBezTo>
                      <a:cubicBezTo>
                        <a:pt x="687" y="174"/>
                        <a:pt x="689" y="177"/>
                        <a:pt x="688" y="177"/>
                      </a:cubicBezTo>
                      <a:cubicBezTo>
                        <a:pt x="686" y="175"/>
                        <a:pt x="687" y="175"/>
                        <a:pt x="686" y="174"/>
                      </a:cubicBezTo>
                      <a:cubicBezTo>
                        <a:pt x="684" y="172"/>
                        <a:pt x="686" y="174"/>
                        <a:pt x="684" y="173"/>
                      </a:cubicBezTo>
                      <a:cubicBezTo>
                        <a:pt x="683" y="172"/>
                        <a:pt x="682" y="169"/>
                        <a:pt x="681" y="170"/>
                      </a:cubicBezTo>
                      <a:cubicBezTo>
                        <a:pt x="680" y="169"/>
                        <a:pt x="681" y="169"/>
                        <a:pt x="681" y="169"/>
                      </a:cubicBezTo>
                      <a:cubicBezTo>
                        <a:pt x="680" y="168"/>
                        <a:pt x="679" y="168"/>
                        <a:pt x="678" y="168"/>
                      </a:cubicBezTo>
                      <a:cubicBezTo>
                        <a:pt x="676" y="165"/>
                        <a:pt x="672" y="163"/>
                        <a:pt x="672" y="161"/>
                      </a:cubicBezTo>
                      <a:cubicBezTo>
                        <a:pt x="670" y="160"/>
                        <a:pt x="662" y="154"/>
                        <a:pt x="657" y="149"/>
                      </a:cubicBezTo>
                      <a:cubicBezTo>
                        <a:pt x="660" y="152"/>
                        <a:pt x="654" y="146"/>
                        <a:pt x="654" y="146"/>
                      </a:cubicBezTo>
                      <a:cubicBezTo>
                        <a:pt x="653" y="145"/>
                        <a:pt x="653" y="145"/>
                        <a:pt x="652" y="145"/>
                      </a:cubicBezTo>
                      <a:cubicBezTo>
                        <a:pt x="648" y="142"/>
                        <a:pt x="644" y="139"/>
                        <a:pt x="645" y="138"/>
                      </a:cubicBezTo>
                      <a:cubicBezTo>
                        <a:pt x="641" y="135"/>
                        <a:pt x="641" y="135"/>
                        <a:pt x="641" y="135"/>
                      </a:cubicBezTo>
                      <a:cubicBezTo>
                        <a:pt x="642" y="137"/>
                        <a:pt x="641" y="136"/>
                        <a:pt x="640" y="136"/>
                      </a:cubicBezTo>
                      <a:cubicBezTo>
                        <a:pt x="637" y="133"/>
                        <a:pt x="636" y="133"/>
                        <a:pt x="633" y="130"/>
                      </a:cubicBezTo>
                      <a:cubicBezTo>
                        <a:pt x="633" y="130"/>
                        <a:pt x="632" y="129"/>
                        <a:pt x="633" y="129"/>
                      </a:cubicBezTo>
                      <a:cubicBezTo>
                        <a:pt x="629" y="126"/>
                        <a:pt x="631" y="129"/>
                        <a:pt x="629" y="128"/>
                      </a:cubicBezTo>
                      <a:cubicBezTo>
                        <a:pt x="628" y="126"/>
                        <a:pt x="625" y="124"/>
                        <a:pt x="622" y="123"/>
                      </a:cubicBezTo>
                      <a:cubicBezTo>
                        <a:pt x="626" y="124"/>
                        <a:pt x="620" y="120"/>
                        <a:pt x="618" y="120"/>
                      </a:cubicBezTo>
                      <a:cubicBezTo>
                        <a:pt x="618" y="120"/>
                        <a:pt x="620" y="122"/>
                        <a:pt x="621" y="122"/>
                      </a:cubicBezTo>
                      <a:cubicBezTo>
                        <a:pt x="623" y="124"/>
                        <a:pt x="615" y="119"/>
                        <a:pt x="617" y="119"/>
                      </a:cubicBezTo>
                      <a:cubicBezTo>
                        <a:pt x="614" y="117"/>
                        <a:pt x="614" y="117"/>
                        <a:pt x="614" y="117"/>
                      </a:cubicBezTo>
                      <a:cubicBezTo>
                        <a:pt x="613" y="116"/>
                        <a:pt x="614" y="118"/>
                        <a:pt x="611" y="116"/>
                      </a:cubicBezTo>
                      <a:cubicBezTo>
                        <a:pt x="611" y="116"/>
                        <a:pt x="613" y="116"/>
                        <a:pt x="612" y="115"/>
                      </a:cubicBezTo>
                      <a:cubicBezTo>
                        <a:pt x="610" y="114"/>
                        <a:pt x="612" y="116"/>
                        <a:pt x="610" y="115"/>
                      </a:cubicBezTo>
                      <a:cubicBezTo>
                        <a:pt x="607" y="112"/>
                        <a:pt x="602" y="111"/>
                        <a:pt x="596" y="106"/>
                      </a:cubicBezTo>
                      <a:cubicBezTo>
                        <a:pt x="596" y="106"/>
                        <a:pt x="595" y="106"/>
                        <a:pt x="595" y="105"/>
                      </a:cubicBezTo>
                      <a:cubicBezTo>
                        <a:pt x="594" y="105"/>
                        <a:pt x="594" y="105"/>
                        <a:pt x="594" y="106"/>
                      </a:cubicBezTo>
                      <a:cubicBezTo>
                        <a:pt x="587" y="101"/>
                        <a:pt x="583" y="99"/>
                        <a:pt x="576" y="95"/>
                      </a:cubicBezTo>
                      <a:cubicBezTo>
                        <a:pt x="573" y="94"/>
                        <a:pt x="576" y="96"/>
                        <a:pt x="575" y="96"/>
                      </a:cubicBezTo>
                      <a:cubicBezTo>
                        <a:pt x="575" y="95"/>
                        <a:pt x="571" y="94"/>
                        <a:pt x="571" y="94"/>
                      </a:cubicBezTo>
                      <a:cubicBezTo>
                        <a:pt x="568" y="92"/>
                        <a:pt x="566" y="90"/>
                        <a:pt x="562" y="88"/>
                      </a:cubicBezTo>
                      <a:cubicBezTo>
                        <a:pt x="555" y="85"/>
                        <a:pt x="548" y="82"/>
                        <a:pt x="540" y="79"/>
                      </a:cubicBezTo>
                      <a:cubicBezTo>
                        <a:pt x="540" y="78"/>
                        <a:pt x="540" y="78"/>
                        <a:pt x="540" y="78"/>
                      </a:cubicBezTo>
                      <a:cubicBezTo>
                        <a:pt x="537" y="77"/>
                        <a:pt x="535" y="76"/>
                        <a:pt x="533" y="75"/>
                      </a:cubicBezTo>
                      <a:cubicBezTo>
                        <a:pt x="530" y="74"/>
                        <a:pt x="529" y="74"/>
                        <a:pt x="526" y="73"/>
                      </a:cubicBezTo>
                      <a:cubicBezTo>
                        <a:pt x="526" y="72"/>
                        <a:pt x="526" y="72"/>
                        <a:pt x="526" y="72"/>
                      </a:cubicBezTo>
                      <a:cubicBezTo>
                        <a:pt x="521" y="71"/>
                        <a:pt x="517" y="70"/>
                        <a:pt x="514" y="68"/>
                      </a:cubicBezTo>
                      <a:cubicBezTo>
                        <a:pt x="510" y="68"/>
                        <a:pt x="504" y="65"/>
                        <a:pt x="502" y="64"/>
                      </a:cubicBezTo>
                      <a:cubicBezTo>
                        <a:pt x="500" y="63"/>
                        <a:pt x="502" y="65"/>
                        <a:pt x="502" y="65"/>
                      </a:cubicBezTo>
                      <a:cubicBezTo>
                        <a:pt x="497" y="64"/>
                        <a:pt x="493" y="62"/>
                        <a:pt x="488" y="60"/>
                      </a:cubicBezTo>
                      <a:cubicBezTo>
                        <a:pt x="485" y="60"/>
                        <a:pt x="481" y="60"/>
                        <a:pt x="480" y="59"/>
                      </a:cubicBezTo>
                      <a:cubicBezTo>
                        <a:pt x="483" y="59"/>
                        <a:pt x="485" y="60"/>
                        <a:pt x="484" y="59"/>
                      </a:cubicBezTo>
                      <a:cubicBezTo>
                        <a:pt x="482" y="58"/>
                        <a:pt x="480" y="59"/>
                        <a:pt x="480" y="58"/>
                      </a:cubicBezTo>
                      <a:cubicBezTo>
                        <a:pt x="479" y="58"/>
                        <a:pt x="479" y="58"/>
                        <a:pt x="479" y="59"/>
                      </a:cubicBezTo>
                      <a:cubicBezTo>
                        <a:pt x="474" y="58"/>
                        <a:pt x="470" y="57"/>
                        <a:pt x="468" y="56"/>
                      </a:cubicBezTo>
                      <a:cubicBezTo>
                        <a:pt x="466" y="56"/>
                        <a:pt x="469" y="57"/>
                        <a:pt x="464" y="56"/>
                      </a:cubicBezTo>
                      <a:cubicBezTo>
                        <a:pt x="465" y="55"/>
                        <a:pt x="461" y="54"/>
                        <a:pt x="459" y="54"/>
                      </a:cubicBezTo>
                      <a:cubicBezTo>
                        <a:pt x="459" y="54"/>
                        <a:pt x="459" y="54"/>
                        <a:pt x="458" y="54"/>
                      </a:cubicBezTo>
                      <a:cubicBezTo>
                        <a:pt x="458" y="54"/>
                        <a:pt x="459" y="54"/>
                        <a:pt x="461" y="54"/>
                      </a:cubicBezTo>
                      <a:cubicBezTo>
                        <a:pt x="461" y="53"/>
                        <a:pt x="460" y="53"/>
                        <a:pt x="458" y="53"/>
                      </a:cubicBezTo>
                      <a:cubicBezTo>
                        <a:pt x="457" y="53"/>
                        <a:pt x="456" y="53"/>
                        <a:pt x="456" y="54"/>
                      </a:cubicBezTo>
                      <a:cubicBezTo>
                        <a:pt x="453" y="53"/>
                        <a:pt x="452" y="52"/>
                        <a:pt x="450" y="52"/>
                      </a:cubicBezTo>
                      <a:cubicBezTo>
                        <a:pt x="448" y="51"/>
                        <a:pt x="451" y="52"/>
                        <a:pt x="450" y="52"/>
                      </a:cubicBezTo>
                      <a:cubicBezTo>
                        <a:pt x="442" y="51"/>
                        <a:pt x="434" y="51"/>
                        <a:pt x="428" y="49"/>
                      </a:cubicBezTo>
                      <a:cubicBezTo>
                        <a:pt x="426" y="49"/>
                        <a:pt x="429" y="50"/>
                        <a:pt x="427" y="50"/>
                      </a:cubicBezTo>
                      <a:cubicBezTo>
                        <a:pt x="424" y="50"/>
                        <a:pt x="424" y="49"/>
                        <a:pt x="426" y="49"/>
                      </a:cubicBezTo>
                      <a:cubicBezTo>
                        <a:pt x="426" y="48"/>
                        <a:pt x="425" y="49"/>
                        <a:pt x="423" y="48"/>
                      </a:cubicBezTo>
                      <a:cubicBezTo>
                        <a:pt x="423" y="49"/>
                        <a:pt x="423" y="49"/>
                        <a:pt x="423" y="49"/>
                      </a:cubicBezTo>
                      <a:cubicBezTo>
                        <a:pt x="416" y="48"/>
                        <a:pt x="410" y="48"/>
                        <a:pt x="402" y="48"/>
                      </a:cubicBezTo>
                      <a:cubicBezTo>
                        <a:pt x="404" y="47"/>
                        <a:pt x="401" y="47"/>
                        <a:pt x="397" y="47"/>
                      </a:cubicBezTo>
                      <a:cubicBezTo>
                        <a:pt x="397" y="46"/>
                        <a:pt x="397" y="46"/>
                        <a:pt x="397" y="46"/>
                      </a:cubicBezTo>
                      <a:cubicBezTo>
                        <a:pt x="394" y="47"/>
                        <a:pt x="393" y="46"/>
                        <a:pt x="391" y="46"/>
                      </a:cubicBezTo>
                      <a:cubicBezTo>
                        <a:pt x="389" y="46"/>
                        <a:pt x="395" y="47"/>
                        <a:pt x="393" y="48"/>
                      </a:cubicBezTo>
                      <a:cubicBezTo>
                        <a:pt x="390" y="47"/>
                        <a:pt x="390" y="47"/>
                        <a:pt x="388" y="47"/>
                      </a:cubicBezTo>
                      <a:cubicBezTo>
                        <a:pt x="386" y="47"/>
                        <a:pt x="388" y="47"/>
                        <a:pt x="388" y="48"/>
                      </a:cubicBezTo>
                      <a:cubicBezTo>
                        <a:pt x="385" y="48"/>
                        <a:pt x="385" y="47"/>
                        <a:pt x="382" y="48"/>
                      </a:cubicBezTo>
                      <a:cubicBezTo>
                        <a:pt x="382" y="47"/>
                        <a:pt x="383" y="47"/>
                        <a:pt x="384" y="47"/>
                      </a:cubicBezTo>
                      <a:cubicBezTo>
                        <a:pt x="383" y="47"/>
                        <a:pt x="380" y="48"/>
                        <a:pt x="380" y="47"/>
                      </a:cubicBezTo>
                      <a:cubicBezTo>
                        <a:pt x="379" y="47"/>
                        <a:pt x="380" y="48"/>
                        <a:pt x="377" y="48"/>
                      </a:cubicBezTo>
                      <a:cubicBezTo>
                        <a:pt x="376" y="47"/>
                        <a:pt x="377" y="47"/>
                        <a:pt x="376" y="47"/>
                      </a:cubicBezTo>
                      <a:cubicBezTo>
                        <a:pt x="375" y="47"/>
                        <a:pt x="371" y="48"/>
                        <a:pt x="375" y="48"/>
                      </a:cubicBezTo>
                      <a:cubicBezTo>
                        <a:pt x="374" y="48"/>
                        <a:pt x="373" y="49"/>
                        <a:pt x="371" y="49"/>
                      </a:cubicBezTo>
                      <a:cubicBezTo>
                        <a:pt x="372" y="48"/>
                        <a:pt x="370" y="48"/>
                        <a:pt x="371" y="47"/>
                      </a:cubicBezTo>
                      <a:cubicBezTo>
                        <a:pt x="370" y="47"/>
                        <a:pt x="367" y="48"/>
                        <a:pt x="368" y="47"/>
                      </a:cubicBezTo>
                      <a:cubicBezTo>
                        <a:pt x="365" y="48"/>
                        <a:pt x="363" y="48"/>
                        <a:pt x="361" y="48"/>
                      </a:cubicBezTo>
                      <a:cubicBezTo>
                        <a:pt x="361" y="47"/>
                        <a:pt x="362" y="47"/>
                        <a:pt x="363" y="47"/>
                      </a:cubicBezTo>
                      <a:cubicBezTo>
                        <a:pt x="363" y="47"/>
                        <a:pt x="361" y="47"/>
                        <a:pt x="359" y="47"/>
                      </a:cubicBezTo>
                      <a:cubicBezTo>
                        <a:pt x="358" y="48"/>
                        <a:pt x="355" y="48"/>
                        <a:pt x="351" y="48"/>
                      </a:cubicBezTo>
                      <a:cubicBezTo>
                        <a:pt x="351" y="49"/>
                        <a:pt x="354" y="48"/>
                        <a:pt x="354" y="49"/>
                      </a:cubicBezTo>
                      <a:cubicBezTo>
                        <a:pt x="350" y="50"/>
                        <a:pt x="351" y="49"/>
                        <a:pt x="348" y="49"/>
                      </a:cubicBezTo>
                      <a:cubicBezTo>
                        <a:pt x="350" y="50"/>
                        <a:pt x="344" y="50"/>
                        <a:pt x="342" y="50"/>
                      </a:cubicBezTo>
                      <a:cubicBezTo>
                        <a:pt x="340" y="50"/>
                        <a:pt x="343" y="50"/>
                        <a:pt x="341" y="51"/>
                      </a:cubicBezTo>
                      <a:cubicBezTo>
                        <a:pt x="336" y="52"/>
                        <a:pt x="334" y="52"/>
                        <a:pt x="332" y="51"/>
                      </a:cubicBezTo>
                      <a:cubicBezTo>
                        <a:pt x="334" y="50"/>
                        <a:pt x="335" y="51"/>
                        <a:pt x="335" y="51"/>
                      </a:cubicBezTo>
                      <a:cubicBezTo>
                        <a:pt x="336" y="51"/>
                        <a:pt x="336" y="51"/>
                        <a:pt x="336" y="51"/>
                      </a:cubicBezTo>
                      <a:cubicBezTo>
                        <a:pt x="336" y="50"/>
                        <a:pt x="334" y="51"/>
                        <a:pt x="335" y="50"/>
                      </a:cubicBezTo>
                      <a:cubicBezTo>
                        <a:pt x="331" y="51"/>
                        <a:pt x="331" y="51"/>
                        <a:pt x="331" y="52"/>
                      </a:cubicBezTo>
                      <a:cubicBezTo>
                        <a:pt x="330" y="51"/>
                        <a:pt x="326" y="51"/>
                        <a:pt x="326" y="52"/>
                      </a:cubicBezTo>
                      <a:cubicBezTo>
                        <a:pt x="323" y="53"/>
                        <a:pt x="325" y="52"/>
                        <a:pt x="326" y="51"/>
                      </a:cubicBezTo>
                      <a:cubicBezTo>
                        <a:pt x="326" y="51"/>
                        <a:pt x="322" y="52"/>
                        <a:pt x="321" y="53"/>
                      </a:cubicBezTo>
                      <a:cubicBezTo>
                        <a:pt x="321" y="53"/>
                        <a:pt x="322" y="53"/>
                        <a:pt x="323" y="53"/>
                      </a:cubicBezTo>
                      <a:cubicBezTo>
                        <a:pt x="321" y="53"/>
                        <a:pt x="315" y="54"/>
                        <a:pt x="316" y="55"/>
                      </a:cubicBezTo>
                      <a:cubicBezTo>
                        <a:pt x="314" y="56"/>
                        <a:pt x="314" y="55"/>
                        <a:pt x="312" y="55"/>
                      </a:cubicBezTo>
                      <a:cubicBezTo>
                        <a:pt x="313" y="55"/>
                        <a:pt x="314" y="54"/>
                        <a:pt x="315" y="54"/>
                      </a:cubicBezTo>
                      <a:cubicBezTo>
                        <a:pt x="317" y="53"/>
                        <a:pt x="317" y="53"/>
                        <a:pt x="320" y="52"/>
                      </a:cubicBezTo>
                      <a:cubicBezTo>
                        <a:pt x="319" y="52"/>
                        <a:pt x="314" y="54"/>
                        <a:pt x="313" y="54"/>
                      </a:cubicBezTo>
                      <a:cubicBezTo>
                        <a:pt x="310" y="54"/>
                        <a:pt x="314" y="54"/>
                        <a:pt x="312" y="55"/>
                      </a:cubicBezTo>
                      <a:cubicBezTo>
                        <a:pt x="308" y="56"/>
                        <a:pt x="308" y="56"/>
                        <a:pt x="304" y="57"/>
                      </a:cubicBezTo>
                      <a:cubicBezTo>
                        <a:pt x="305" y="57"/>
                        <a:pt x="307" y="57"/>
                        <a:pt x="307" y="56"/>
                      </a:cubicBezTo>
                      <a:cubicBezTo>
                        <a:pt x="305" y="56"/>
                        <a:pt x="302" y="58"/>
                        <a:pt x="302" y="58"/>
                      </a:cubicBezTo>
                      <a:cubicBezTo>
                        <a:pt x="299" y="59"/>
                        <a:pt x="304" y="57"/>
                        <a:pt x="301" y="58"/>
                      </a:cubicBezTo>
                      <a:cubicBezTo>
                        <a:pt x="301" y="57"/>
                        <a:pt x="304" y="57"/>
                        <a:pt x="303" y="57"/>
                      </a:cubicBezTo>
                      <a:cubicBezTo>
                        <a:pt x="303" y="57"/>
                        <a:pt x="298" y="58"/>
                        <a:pt x="297" y="58"/>
                      </a:cubicBezTo>
                      <a:cubicBezTo>
                        <a:pt x="298" y="59"/>
                        <a:pt x="301" y="57"/>
                        <a:pt x="301" y="58"/>
                      </a:cubicBezTo>
                      <a:cubicBezTo>
                        <a:pt x="296" y="59"/>
                        <a:pt x="295" y="60"/>
                        <a:pt x="292" y="60"/>
                      </a:cubicBezTo>
                      <a:cubicBezTo>
                        <a:pt x="290" y="61"/>
                        <a:pt x="289" y="61"/>
                        <a:pt x="289" y="62"/>
                      </a:cubicBezTo>
                      <a:cubicBezTo>
                        <a:pt x="288" y="62"/>
                        <a:pt x="283" y="62"/>
                        <a:pt x="283" y="63"/>
                      </a:cubicBezTo>
                      <a:cubicBezTo>
                        <a:pt x="279" y="65"/>
                        <a:pt x="279" y="64"/>
                        <a:pt x="276" y="65"/>
                      </a:cubicBezTo>
                      <a:cubicBezTo>
                        <a:pt x="274" y="66"/>
                        <a:pt x="277" y="66"/>
                        <a:pt x="276" y="66"/>
                      </a:cubicBezTo>
                      <a:cubicBezTo>
                        <a:pt x="273" y="67"/>
                        <a:pt x="273" y="67"/>
                        <a:pt x="273" y="67"/>
                      </a:cubicBezTo>
                      <a:cubicBezTo>
                        <a:pt x="275" y="65"/>
                        <a:pt x="264" y="71"/>
                        <a:pt x="260" y="71"/>
                      </a:cubicBezTo>
                      <a:cubicBezTo>
                        <a:pt x="259" y="72"/>
                        <a:pt x="259" y="72"/>
                        <a:pt x="259" y="73"/>
                      </a:cubicBezTo>
                      <a:cubicBezTo>
                        <a:pt x="257" y="73"/>
                        <a:pt x="254" y="74"/>
                        <a:pt x="253" y="75"/>
                      </a:cubicBezTo>
                      <a:cubicBezTo>
                        <a:pt x="253" y="75"/>
                        <a:pt x="253" y="75"/>
                        <a:pt x="253" y="74"/>
                      </a:cubicBezTo>
                      <a:cubicBezTo>
                        <a:pt x="248" y="77"/>
                        <a:pt x="246" y="78"/>
                        <a:pt x="239" y="81"/>
                      </a:cubicBezTo>
                      <a:cubicBezTo>
                        <a:pt x="240" y="80"/>
                        <a:pt x="244" y="78"/>
                        <a:pt x="245" y="78"/>
                      </a:cubicBezTo>
                      <a:cubicBezTo>
                        <a:pt x="244" y="78"/>
                        <a:pt x="244" y="76"/>
                        <a:pt x="243" y="77"/>
                      </a:cubicBezTo>
                      <a:cubicBezTo>
                        <a:pt x="243" y="77"/>
                        <a:pt x="242" y="76"/>
                        <a:pt x="243" y="75"/>
                      </a:cubicBezTo>
                      <a:cubicBezTo>
                        <a:pt x="244" y="75"/>
                        <a:pt x="244" y="75"/>
                        <a:pt x="245" y="75"/>
                      </a:cubicBezTo>
                      <a:cubicBezTo>
                        <a:pt x="247" y="74"/>
                        <a:pt x="243" y="74"/>
                        <a:pt x="246" y="73"/>
                      </a:cubicBezTo>
                      <a:cubicBezTo>
                        <a:pt x="245" y="73"/>
                        <a:pt x="244" y="74"/>
                        <a:pt x="243" y="75"/>
                      </a:cubicBezTo>
                      <a:cubicBezTo>
                        <a:pt x="243" y="73"/>
                        <a:pt x="250" y="71"/>
                        <a:pt x="252" y="71"/>
                      </a:cubicBezTo>
                      <a:cubicBezTo>
                        <a:pt x="254" y="70"/>
                        <a:pt x="251" y="70"/>
                        <a:pt x="254" y="69"/>
                      </a:cubicBezTo>
                      <a:cubicBezTo>
                        <a:pt x="247" y="70"/>
                        <a:pt x="242" y="74"/>
                        <a:pt x="237" y="76"/>
                      </a:cubicBezTo>
                      <a:cubicBezTo>
                        <a:pt x="236" y="76"/>
                        <a:pt x="237" y="76"/>
                        <a:pt x="237" y="76"/>
                      </a:cubicBezTo>
                      <a:cubicBezTo>
                        <a:pt x="235" y="77"/>
                        <a:pt x="233" y="78"/>
                        <a:pt x="233" y="78"/>
                      </a:cubicBezTo>
                      <a:cubicBezTo>
                        <a:pt x="234" y="77"/>
                        <a:pt x="235" y="77"/>
                        <a:pt x="235" y="76"/>
                      </a:cubicBezTo>
                      <a:cubicBezTo>
                        <a:pt x="232" y="77"/>
                        <a:pt x="234" y="77"/>
                        <a:pt x="231" y="78"/>
                      </a:cubicBezTo>
                      <a:cubicBezTo>
                        <a:pt x="229" y="78"/>
                        <a:pt x="231" y="77"/>
                        <a:pt x="227" y="79"/>
                      </a:cubicBezTo>
                      <a:cubicBezTo>
                        <a:pt x="227" y="78"/>
                        <a:pt x="230" y="77"/>
                        <a:pt x="231" y="76"/>
                      </a:cubicBezTo>
                      <a:cubicBezTo>
                        <a:pt x="229" y="77"/>
                        <a:pt x="228" y="77"/>
                        <a:pt x="224" y="79"/>
                      </a:cubicBezTo>
                      <a:cubicBezTo>
                        <a:pt x="227" y="76"/>
                        <a:pt x="236" y="73"/>
                        <a:pt x="233" y="72"/>
                      </a:cubicBezTo>
                      <a:cubicBezTo>
                        <a:pt x="233" y="72"/>
                        <a:pt x="231" y="72"/>
                        <a:pt x="231" y="72"/>
                      </a:cubicBezTo>
                      <a:cubicBezTo>
                        <a:pt x="229" y="73"/>
                        <a:pt x="233" y="72"/>
                        <a:pt x="230" y="73"/>
                      </a:cubicBezTo>
                      <a:cubicBezTo>
                        <a:pt x="230" y="73"/>
                        <a:pt x="232" y="73"/>
                        <a:pt x="232" y="73"/>
                      </a:cubicBezTo>
                      <a:cubicBezTo>
                        <a:pt x="227" y="76"/>
                        <a:pt x="222" y="80"/>
                        <a:pt x="219" y="80"/>
                      </a:cubicBezTo>
                      <a:cubicBezTo>
                        <a:pt x="223" y="79"/>
                        <a:pt x="216" y="80"/>
                        <a:pt x="222" y="77"/>
                      </a:cubicBezTo>
                      <a:cubicBezTo>
                        <a:pt x="221" y="76"/>
                        <a:pt x="216" y="78"/>
                        <a:pt x="218" y="76"/>
                      </a:cubicBezTo>
                      <a:cubicBezTo>
                        <a:pt x="217" y="77"/>
                        <a:pt x="210" y="80"/>
                        <a:pt x="210" y="82"/>
                      </a:cubicBezTo>
                      <a:cubicBezTo>
                        <a:pt x="205" y="84"/>
                        <a:pt x="210" y="81"/>
                        <a:pt x="203" y="85"/>
                      </a:cubicBezTo>
                      <a:cubicBezTo>
                        <a:pt x="207" y="83"/>
                        <a:pt x="205" y="85"/>
                        <a:pt x="206" y="85"/>
                      </a:cubicBezTo>
                      <a:cubicBezTo>
                        <a:pt x="203" y="87"/>
                        <a:pt x="205" y="85"/>
                        <a:pt x="204" y="85"/>
                      </a:cubicBezTo>
                      <a:cubicBezTo>
                        <a:pt x="202" y="86"/>
                        <a:pt x="201" y="88"/>
                        <a:pt x="199" y="88"/>
                      </a:cubicBezTo>
                      <a:cubicBezTo>
                        <a:pt x="199" y="89"/>
                        <a:pt x="199" y="89"/>
                        <a:pt x="198" y="89"/>
                      </a:cubicBezTo>
                      <a:cubicBezTo>
                        <a:pt x="200" y="89"/>
                        <a:pt x="202" y="86"/>
                        <a:pt x="203" y="86"/>
                      </a:cubicBezTo>
                      <a:cubicBezTo>
                        <a:pt x="204" y="87"/>
                        <a:pt x="202" y="88"/>
                        <a:pt x="201" y="88"/>
                      </a:cubicBezTo>
                      <a:cubicBezTo>
                        <a:pt x="201" y="89"/>
                        <a:pt x="205" y="87"/>
                        <a:pt x="202" y="89"/>
                      </a:cubicBezTo>
                      <a:cubicBezTo>
                        <a:pt x="202" y="89"/>
                        <a:pt x="204" y="88"/>
                        <a:pt x="205" y="87"/>
                      </a:cubicBezTo>
                      <a:cubicBezTo>
                        <a:pt x="203" y="89"/>
                        <a:pt x="198" y="91"/>
                        <a:pt x="198" y="92"/>
                      </a:cubicBezTo>
                      <a:cubicBezTo>
                        <a:pt x="198" y="92"/>
                        <a:pt x="198" y="91"/>
                        <a:pt x="195" y="93"/>
                      </a:cubicBezTo>
                      <a:cubicBezTo>
                        <a:pt x="195" y="92"/>
                        <a:pt x="196" y="92"/>
                        <a:pt x="197" y="91"/>
                      </a:cubicBezTo>
                      <a:cubicBezTo>
                        <a:pt x="196" y="91"/>
                        <a:pt x="194" y="92"/>
                        <a:pt x="192" y="94"/>
                      </a:cubicBezTo>
                      <a:cubicBezTo>
                        <a:pt x="191" y="94"/>
                        <a:pt x="190" y="94"/>
                        <a:pt x="190" y="93"/>
                      </a:cubicBezTo>
                      <a:cubicBezTo>
                        <a:pt x="187" y="95"/>
                        <a:pt x="190" y="94"/>
                        <a:pt x="187" y="96"/>
                      </a:cubicBezTo>
                      <a:cubicBezTo>
                        <a:pt x="189" y="94"/>
                        <a:pt x="184" y="97"/>
                        <a:pt x="184" y="96"/>
                      </a:cubicBezTo>
                      <a:cubicBezTo>
                        <a:pt x="182" y="98"/>
                        <a:pt x="180" y="99"/>
                        <a:pt x="179" y="100"/>
                      </a:cubicBezTo>
                      <a:cubicBezTo>
                        <a:pt x="179" y="99"/>
                        <a:pt x="179" y="98"/>
                        <a:pt x="181" y="98"/>
                      </a:cubicBezTo>
                      <a:cubicBezTo>
                        <a:pt x="184" y="96"/>
                        <a:pt x="180" y="98"/>
                        <a:pt x="180" y="97"/>
                      </a:cubicBezTo>
                      <a:cubicBezTo>
                        <a:pt x="184" y="95"/>
                        <a:pt x="186" y="93"/>
                        <a:pt x="191" y="90"/>
                      </a:cubicBezTo>
                      <a:cubicBezTo>
                        <a:pt x="188" y="92"/>
                        <a:pt x="189" y="92"/>
                        <a:pt x="192" y="90"/>
                      </a:cubicBezTo>
                      <a:cubicBezTo>
                        <a:pt x="194" y="88"/>
                        <a:pt x="194" y="88"/>
                        <a:pt x="198" y="86"/>
                      </a:cubicBezTo>
                      <a:cubicBezTo>
                        <a:pt x="200" y="85"/>
                        <a:pt x="196" y="86"/>
                        <a:pt x="200" y="84"/>
                      </a:cubicBezTo>
                      <a:cubicBezTo>
                        <a:pt x="199" y="85"/>
                        <a:pt x="204" y="82"/>
                        <a:pt x="204" y="84"/>
                      </a:cubicBezTo>
                      <a:cubicBezTo>
                        <a:pt x="204" y="84"/>
                        <a:pt x="206" y="83"/>
                        <a:pt x="208" y="82"/>
                      </a:cubicBezTo>
                      <a:cubicBezTo>
                        <a:pt x="208" y="81"/>
                        <a:pt x="209" y="81"/>
                        <a:pt x="209" y="81"/>
                      </a:cubicBezTo>
                      <a:cubicBezTo>
                        <a:pt x="209" y="80"/>
                        <a:pt x="205" y="82"/>
                        <a:pt x="207" y="82"/>
                      </a:cubicBezTo>
                      <a:cubicBezTo>
                        <a:pt x="205" y="83"/>
                        <a:pt x="203" y="84"/>
                        <a:pt x="203" y="83"/>
                      </a:cubicBezTo>
                      <a:cubicBezTo>
                        <a:pt x="206" y="81"/>
                        <a:pt x="206" y="81"/>
                        <a:pt x="206" y="81"/>
                      </a:cubicBezTo>
                      <a:cubicBezTo>
                        <a:pt x="206" y="81"/>
                        <a:pt x="205" y="82"/>
                        <a:pt x="206" y="82"/>
                      </a:cubicBezTo>
                      <a:cubicBezTo>
                        <a:pt x="208" y="81"/>
                        <a:pt x="207" y="81"/>
                        <a:pt x="207" y="80"/>
                      </a:cubicBezTo>
                      <a:cubicBezTo>
                        <a:pt x="208" y="79"/>
                        <a:pt x="209" y="80"/>
                        <a:pt x="210" y="79"/>
                      </a:cubicBezTo>
                      <a:cubicBezTo>
                        <a:pt x="212" y="78"/>
                        <a:pt x="209" y="81"/>
                        <a:pt x="213" y="79"/>
                      </a:cubicBezTo>
                      <a:cubicBezTo>
                        <a:pt x="215" y="78"/>
                        <a:pt x="214" y="77"/>
                        <a:pt x="216" y="77"/>
                      </a:cubicBezTo>
                      <a:cubicBezTo>
                        <a:pt x="218" y="75"/>
                        <a:pt x="218" y="73"/>
                        <a:pt x="217" y="73"/>
                      </a:cubicBezTo>
                      <a:cubicBezTo>
                        <a:pt x="216" y="74"/>
                        <a:pt x="216" y="74"/>
                        <a:pt x="213" y="75"/>
                      </a:cubicBezTo>
                      <a:cubicBezTo>
                        <a:pt x="213" y="74"/>
                        <a:pt x="213" y="74"/>
                        <a:pt x="213" y="74"/>
                      </a:cubicBezTo>
                      <a:cubicBezTo>
                        <a:pt x="219" y="70"/>
                        <a:pt x="218" y="72"/>
                        <a:pt x="221" y="70"/>
                      </a:cubicBezTo>
                      <a:cubicBezTo>
                        <a:pt x="222" y="70"/>
                        <a:pt x="220" y="71"/>
                        <a:pt x="219" y="72"/>
                      </a:cubicBezTo>
                      <a:cubicBezTo>
                        <a:pt x="218" y="73"/>
                        <a:pt x="221" y="71"/>
                        <a:pt x="219" y="73"/>
                      </a:cubicBezTo>
                      <a:cubicBezTo>
                        <a:pt x="219" y="73"/>
                        <a:pt x="223" y="71"/>
                        <a:pt x="222" y="72"/>
                      </a:cubicBezTo>
                      <a:cubicBezTo>
                        <a:pt x="224" y="71"/>
                        <a:pt x="221" y="72"/>
                        <a:pt x="221" y="71"/>
                      </a:cubicBezTo>
                      <a:cubicBezTo>
                        <a:pt x="224" y="70"/>
                        <a:pt x="221" y="70"/>
                        <a:pt x="224" y="68"/>
                      </a:cubicBezTo>
                      <a:cubicBezTo>
                        <a:pt x="224" y="68"/>
                        <a:pt x="224" y="68"/>
                        <a:pt x="224" y="68"/>
                      </a:cubicBezTo>
                      <a:cubicBezTo>
                        <a:pt x="223" y="68"/>
                        <a:pt x="223" y="69"/>
                        <a:pt x="221" y="70"/>
                      </a:cubicBezTo>
                      <a:cubicBezTo>
                        <a:pt x="224" y="66"/>
                        <a:pt x="231" y="66"/>
                        <a:pt x="235" y="63"/>
                      </a:cubicBezTo>
                      <a:cubicBezTo>
                        <a:pt x="234" y="63"/>
                        <a:pt x="233" y="64"/>
                        <a:pt x="234" y="62"/>
                      </a:cubicBezTo>
                      <a:cubicBezTo>
                        <a:pt x="231" y="63"/>
                        <a:pt x="234" y="63"/>
                        <a:pt x="231" y="64"/>
                      </a:cubicBezTo>
                      <a:cubicBezTo>
                        <a:pt x="233" y="63"/>
                        <a:pt x="232" y="63"/>
                        <a:pt x="234" y="61"/>
                      </a:cubicBezTo>
                      <a:cubicBezTo>
                        <a:pt x="236" y="60"/>
                        <a:pt x="235" y="61"/>
                        <a:pt x="234" y="61"/>
                      </a:cubicBezTo>
                      <a:cubicBezTo>
                        <a:pt x="235" y="61"/>
                        <a:pt x="236" y="61"/>
                        <a:pt x="236" y="62"/>
                      </a:cubicBezTo>
                      <a:cubicBezTo>
                        <a:pt x="239" y="60"/>
                        <a:pt x="239" y="60"/>
                        <a:pt x="241" y="59"/>
                      </a:cubicBezTo>
                      <a:cubicBezTo>
                        <a:pt x="240" y="60"/>
                        <a:pt x="244" y="58"/>
                        <a:pt x="245" y="58"/>
                      </a:cubicBezTo>
                      <a:cubicBezTo>
                        <a:pt x="248" y="57"/>
                        <a:pt x="244" y="57"/>
                        <a:pt x="247" y="57"/>
                      </a:cubicBezTo>
                      <a:cubicBezTo>
                        <a:pt x="249" y="55"/>
                        <a:pt x="249" y="56"/>
                        <a:pt x="249" y="56"/>
                      </a:cubicBezTo>
                      <a:cubicBezTo>
                        <a:pt x="248" y="58"/>
                        <a:pt x="246" y="58"/>
                        <a:pt x="244" y="59"/>
                      </a:cubicBezTo>
                      <a:cubicBezTo>
                        <a:pt x="245" y="59"/>
                        <a:pt x="246" y="59"/>
                        <a:pt x="244" y="61"/>
                      </a:cubicBezTo>
                      <a:cubicBezTo>
                        <a:pt x="244" y="61"/>
                        <a:pt x="245" y="60"/>
                        <a:pt x="245" y="61"/>
                      </a:cubicBezTo>
                      <a:cubicBezTo>
                        <a:pt x="245" y="60"/>
                        <a:pt x="245" y="60"/>
                        <a:pt x="246" y="59"/>
                      </a:cubicBezTo>
                      <a:cubicBezTo>
                        <a:pt x="247" y="59"/>
                        <a:pt x="248" y="59"/>
                        <a:pt x="248" y="59"/>
                      </a:cubicBezTo>
                      <a:cubicBezTo>
                        <a:pt x="250" y="58"/>
                        <a:pt x="245" y="59"/>
                        <a:pt x="246" y="59"/>
                      </a:cubicBezTo>
                      <a:cubicBezTo>
                        <a:pt x="248" y="57"/>
                        <a:pt x="253" y="56"/>
                        <a:pt x="253" y="55"/>
                      </a:cubicBezTo>
                      <a:cubicBezTo>
                        <a:pt x="255" y="54"/>
                        <a:pt x="255" y="55"/>
                        <a:pt x="257" y="55"/>
                      </a:cubicBezTo>
                      <a:cubicBezTo>
                        <a:pt x="257" y="54"/>
                        <a:pt x="264" y="50"/>
                        <a:pt x="267" y="50"/>
                      </a:cubicBezTo>
                      <a:cubicBezTo>
                        <a:pt x="271" y="49"/>
                        <a:pt x="268" y="48"/>
                        <a:pt x="268" y="48"/>
                      </a:cubicBezTo>
                      <a:cubicBezTo>
                        <a:pt x="266" y="49"/>
                        <a:pt x="263" y="49"/>
                        <a:pt x="263" y="50"/>
                      </a:cubicBezTo>
                      <a:cubicBezTo>
                        <a:pt x="263" y="50"/>
                        <a:pt x="265" y="50"/>
                        <a:pt x="266" y="49"/>
                      </a:cubicBezTo>
                      <a:cubicBezTo>
                        <a:pt x="263" y="51"/>
                        <a:pt x="256" y="53"/>
                        <a:pt x="253" y="55"/>
                      </a:cubicBezTo>
                      <a:cubicBezTo>
                        <a:pt x="253" y="54"/>
                        <a:pt x="252" y="54"/>
                        <a:pt x="254" y="53"/>
                      </a:cubicBezTo>
                      <a:cubicBezTo>
                        <a:pt x="256" y="52"/>
                        <a:pt x="258" y="52"/>
                        <a:pt x="258" y="51"/>
                      </a:cubicBezTo>
                      <a:cubicBezTo>
                        <a:pt x="261" y="50"/>
                        <a:pt x="259" y="52"/>
                        <a:pt x="257" y="52"/>
                      </a:cubicBezTo>
                      <a:cubicBezTo>
                        <a:pt x="261" y="51"/>
                        <a:pt x="263" y="49"/>
                        <a:pt x="267" y="48"/>
                      </a:cubicBezTo>
                      <a:cubicBezTo>
                        <a:pt x="262" y="49"/>
                        <a:pt x="253" y="52"/>
                        <a:pt x="247" y="55"/>
                      </a:cubicBezTo>
                      <a:cubicBezTo>
                        <a:pt x="244" y="56"/>
                        <a:pt x="242" y="56"/>
                        <a:pt x="242" y="55"/>
                      </a:cubicBezTo>
                      <a:cubicBezTo>
                        <a:pt x="240" y="56"/>
                        <a:pt x="242" y="56"/>
                        <a:pt x="242" y="57"/>
                      </a:cubicBezTo>
                      <a:cubicBezTo>
                        <a:pt x="240" y="57"/>
                        <a:pt x="241" y="58"/>
                        <a:pt x="239" y="58"/>
                      </a:cubicBezTo>
                      <a:cubicBezTo>
                        <a:pt x="238" y="58"/>
                        <a:pt x="240" y="57"/>
                        <a:pt x="239" y="57"/>
                      </a:cubicBezTo>
                      <a:cubicBezTo>
                        <a:pt x="238" y="57"/>
                        <a:pt x="236" y="58"/>
                        <a:pt x="234" y="59"/>
                      </a:cubicBezTo>
                      <a:cubicBezTo>
                        <a:pt x="233" y="60"/>
                        <a:pt x="235" y="59"/>
                        <a:pt x="234" y="60"/>
                      </a:cubicBezTo>
                      <a:cubicBezTo>
                        <a:pt x="236" y="59"/>
                        <a:pt x="235" y="59"/>
                        <a:pt x="235" y="59"/>
                      </a:cubicBezTo>
                      <a:cubicBezTo>
                        <a:pt x="237" y="57"/>
                        <a:pt x="237" y="58"/>
                        <a:pt x="239" y="58"/>
                      </a:cubicBezTo>
                      <a:cubicBezTo>
                        <a:pt x="238" y="59"/>
                        <a:pt x="227" y="63"/>
                        <a:pt x="229" y="64"/>
                      </a:cubicBezTo>
                      <a:cubicBezTo>
                        <a:pt x="228" y="64"/>
                        <a:pt x="227" y="64"/>
                        <a:pt x="226" y="64"/>
                      </a:cubicBezTo>
                      <a:cubicBezTo>
                        <a:pt x="229" y="61"/>
                        <a:pt x="225" y="63"/>
                        <a:pt x="223" y="62"/>
                      </a:cubicBezTo>
                      <a:cubicBezTo>
                        <a:pt x="222" y="63"/>
                        <a:pt x="222" y="63"/>
                        <a:pt x="220" y="64"/>
                      </a:cubicBezTo>
                      <a:cubicBezTo>
                        <a:pt x="220" y="64"/>
                        <a:pt x="221" y="63"/>
                        <a:pt x="221" y="63"/>
                      </a:cubicBezTo>
                      <a:cubicBezTo>
                        <a:pt x="216" y="65"/>
                        <a:pt x="222" y="64"/>
                        <a:pt x="217" y="66"/>
                      </a:cubicBezTo>
                      <a:cubicBezTo>
                        <a:pt x="217" y="65"/>
                        <a:pt x="218" y="65"/>
                        <a:pt x="218" y="64"/>
                      </a:cubicBezTo>
                      <a:cubicBezTo>
                        <a:pt x="213" y="68"/>
                        <a:pt x="214" y="68"/>
                        <a:pt x="210" y="70"/>
                      </a:cubicBezTo>
                      <a:cubicBezTo>
                        <a:pt x="209" y="69"/>
                        <a:pt x="209" y="69"/>
                        <a:pt x="209" y="69"/>
                      </a:cubicBezTo>
                      <a:cubicBezTo>
                        <a:pt x="209" y="69"/>
                        <a:pt x="207" y="71"/>
                        <a:pt x="205" y="72"/>
                      </a:cubicBezTo>
                      <a:cubicBezTo>
                        <a:pt x="205" y="72"/>
                        <a:pt x="207" y="72"/>
                        <a:pt x="204" y="74"/>
                      </a:cubicBezTo>
                      <a:cubicBezTo>
                        <a:pt x="204" y="73"/>
                        <a:pt x="205" y="72"/>
                        <a:pt x="203" y="73"/>
                      </a:cubicBezTo>
                      <a:cubicBezTo>
                        <a:pt x="201" y="75"/>
                        <a:pt x="199" y="76"/>
                        <a:pt x="198" y="77"/>
                      </a:cubicBezTo>
                      <a:cubicBezTo>
                        <a:pt x="199" y="76"/>
                        <a:pt x="202" y="75"/>
                        <a:pt x="198" y="78"/>
                      </a:cubicBezTo>
                      <a:cubicBezTo>
                        <a:pt x="199" y="78"/>
                        <a:pt x="201" y="77"/>
                        <a:pt x="203" y="75"/>
                      </a:cubicBezTo>
                      <a:cubicBezTo>
                        <a:pt x="203" y="76"/>
                        <a:pt x="196" y="80"/>
                        <a:pt x="194" y="81"/>
                      </a:cubicBezTo>
                      <a:cubicBezTo>
                        <a:pt x="197" y="79"/>
                        <a:pt x="196" y="79"/>
                        <a:pt x="197" y="77"/>
                      </a:cubicBezTo>
                      <a:cubicBezTo>
                        <a:pt x="194" y="79"/>
                        <a:pt x="195" y="78"/>
                        <a:pt x="192" y="80"/>
                      </a:cubicBezTo>
                      <a:cubicBezTo>
                        <a:pt x="191" y="80"/>
                        <a:pt x="192" y="80"/>
                        <a:pt x="192" y="81"/>
                      </a:cubicBezTo>
                      <a:cubicBezTo>
                        <a:pt x="187" y="83"/>
                        <a:pt x="184" y="85"/>
                        <a:pt x="179" y="89"/>
                      </a:cubicBezTo>
                      <a:cubicBezTo>
                        <a:pt x="179" y="89"/>
                        <a:pt x="180" y="89"/>
                        <a:pt x="180" y="89"/>
                      </a:cubicBezTo>
                      <a:cubicBezTo>
                        <a:pt x="181" y="88"/>
                        <a:pt x="181" y="88"/>
                        <a:pt x="183" y="87"/>
                      </a:cubicBezTo>
                      <a:cubicBezTo>
                        <a:pt x="182" y="88"/>
                        <a:pt x="182" y="89"/>
                        <a:pt x="182" y="90"/>
                      </a:cubicBezTo>
                      <a:cubicBezTo>
                        <a:pt x="179" y="91"/>
                        <a:pt x="178" y="93"/>
                        <a:pt x="177" y="92"/>
                      </a:cubicBezTo>
                      <a:cubicBezTo>
                        <a:pt x="176" y="94"/>
                        <a:pt x="174" y="95"/>
                        <a:pt x="172" y="96"/>
                      </a:cubicBezTo>
                      <a:cubicBezTo>
                        <a:pt x="171" y="96"/>
                        <a:pt x="173" y="94"/>
                        <a:pt x="173" y="94"/>
                      </a:cubicBezTo>
                      <a:cubicBezTo>
                        <a:pt x="169" y="96"/>
                        <a:pt x="172" y="96"/>
                        <a:pt x="171" y="97"/>
                      </a:cubicBezTo>
                      <a:cubicBezTo>
                        <a:pt x="171" y="97"/>
                        <a:pt x="172" y="96"/>
                        <a:pt x="173" y="95"/>
                      </a:cubicBezTo>
                      <a:cubicBezTo>
                        <a:pt x="173" y="96"/>
                        <a:pt x="169" y="100"/>
                        <a:pt x="173" y="97"/>
                      </a:cubicBezTo>
                      <a:cubicBezTo>
                        <a:pt x="171" y="99"/>
                        <a:pt x="166" y="102"/>
                        <a:pt x="166" y="101"/>
                      </a:cubicBezTo>
                      <a:cubicBezTo>
                        <a:pt x="169" y="98"/>
                        <a:pt x="167" y="98"/>
                        <a:pt x="169" y="97"/>
                      </a:cubicBezTo>
                      <a:cubicBezTo>
                        <a:pt x="168" y="96"/>
                        <a:pt x="165" y="99"/>
                        <a:pt x="163" y="101"/>
                      </a:cubicBezTo>
                      <a:cubicBezTo>
                        <a:pt x="163" y="101"/>
                        <a:pt x="162" y="101"/>
                        <a:pt x="162" y="101"/>
                      </a:cubicBezTo>
                      <a:cubicBezTo>
                        <a:pt x="162" y="101"/>
                        <a:pt x="163" y="100"/>
                        <a:pt x="163" y="100"/>
                      </a:cubicBezTo>
                      <a:cubicBezTo>
                        <a:pt x="163" y="100"/>
                        <a:pt x="162" y="100"/>
                        <a:pt x="161" y="101"/>
                      </a:cubicBezTo>
                      <a:cubicBezTo>
                        <a:pt x="162" y="102"/>
                        <a:pt x="162" y="102"/>
                        <a:pt x="158" y="102"/>
                      </a:cubicBezTo>
                      <a:cubicBezTo>
                        <a:pt x="157" y="104"/>
                        <a:pt x="161" y="102"/>
                        <a:pt x="157" y="105"/>
                      </a:cubicBezTo>
                      <a:cubicBezTo>
                        <a:pt x="157" y="104"/>
                        <a:pt x="155" y="105"/>
                        <a:pt x="154" y="106"/>
                      </a:cubicBezTo>
                      <a:cubicBezTo>
                        <a:pt x="157" y="105"/>
                        <a:pt x="154" y="107"/>
                        <a:pt x="154" y="107"/>
                      </a:cubicBezTo>
                      <a:cubicBezTo>
                        <a:pt x="152" y="109"/>
                        <a:pt x="153" y="108"/>
                        <a:pt x="151" y="109"/>
                      </a:cubicBezTo>
                      <a:cubicBezTo>
                        <a:pt x="151" y="109"/>
                        <a:pt x="153" y="108"/>
                        <a:pt x="152" y="108"/>
                      </a:cubicBezTo>
                      <a:cubicBezTo>
                        <a:pt x="152" y="108"/>
                        <a:pt x="152" y="108"/>
                        <a:pt x="151" y="108"/>
                      </a:cubicBezTo>
                      <a:cubicBezTo>
                        <a:pt x="150" y="109"/>
                        <a:pt x="151" y="109"/>
                        <a:pt x="150" y="110"/>
                      </a:cubicBezTo>
                      <a:cubicBezTo>
                        <a:pt x="150" y="111"/>
                        <a:pt x="153" y="108"/>
                        <a:pt x="150" y="111"/>
                      </a:cubicBezTo>
                      <a:cubicBezTo>
                        <a:pt x="151" y="111"/>
                        <a:pt x="154" y="109"/>
                        <a:pt x="154" y="108"/>
                      </a:cubicBezTo>
                      <a:cubicBezTo>
                        <a:pt x="154" y="109"/>
                        <a:pt x="156" y="108"/>
                        <a:pt x="156" y="108"/>
                      </a:cubicBezTo>
                      <a:cubicBezTo>
                        <a:pt x="154" y="110"/>
                        <a:pt x="154" y="109"/>
                        <a:pt x="153" y="110"/>
                      </a:cubicBezTo>
                      <a:cubicBezTo>
                        <a:pt x="152" y="111"/>
                        <a:pt x="149" y="113"/>
                        <a:pt x="149" y="114"/>
                      </a:cubicBezTo>
                      <a:cubicBezTo>
                        <a:pt x="150" y="113"/>
                        <a:pt x="153" y="110"/>
                        <a:pt x="154" y="111"/>
                      </a:cubicBezTo>
                      <a:cubicBezTo>
                        <a:pt x="151" y="113"/>
                        <a:pt x="152" y="113"/>
                        <a:pt x="153" y="113"/>
                      </a:cubicBezTo>
                      <a:cubicBezTo>
                        <a:pt x="153" y="113"/>
                        <a:pt x="152" y="113"/>
                        <a:pt x="152" y="113"/>
                      </a:cubicBezTo>
                      <a:cubicBezTo>
                        <a:pt x="152" y="113"/>
                        <a:pt x="152" y="114"/>
                        <a:pt x="152" y="114"/>
                      </a:cubicBezTo>
                      <a:cubicBezTo>
                        <a:pt x="150" y="114"/>
                        <a:pt x="153" y="111"/>
                        <a:pt x="149" y="114"/>
                      </a:cubicBezTo>
                      <a:cubicBezTo>
                        <a:pt x="149" y="116"/>
                        <a:pt x="146" y="119"/>
                        <a:pt x="150" y="117"/>
                      </a:cubicBezTo>
                      <a:cubicBezTo>
                        <a:pt x="149" y="118"/>
                        <a:pt x="149" y="118"/>
                        <a:pt x="149" y="118"/>
                      </a:cubicBezTo>
                      <a:cubicBezTo>
                        <a:pt x="147" y="120"/>
                        <a:pt x="146" y="119"/>
                        <a:pt x="147" y="118"/>
                      </a:cubicBezTo>
                      <a:cubicBezTo>
                        <a:pt x="144" y="118"/>
                        <a:pt x="140" y="124"/>
                        <a:pt x="138" y="124"/>
                      </a:cubicBezTo>
                      <a:cubicBezTo>
                        <a:pt x="139" y="124"/>
                        <a:pt x="136" y="126"/>
                        <a:pt x="136" y="127"/>
                      </a:cubicBezTo>
                      <a:cubicBezTo>
                        <a:pt x="137" y="127"/>
                        <a:pt x="140" y="125"/>
                        <a:pt x="143" y="122"/>
                      </a:cubicBezTo>
                      <a:cubicBezTo>
                        <a:pt x="143" y="122"/>
                        <a:pt x="143" y="122"/>
                        <a:pt x="143" y="122"/>
                      </a:cubicBezTo>
                      <a:cubicBezTo>
                        <a:pt x="144" y="121"/>
                        <a:pt x="142" y="123"/>
                        <a:pt x="144" y="123"/>
                      </a:cubicBezTo>
                      <a:cubicBezTo>
                        <a:pt x="142" y="122"/>
                        <a:pt x="139" y="127"/>
                        <a:pt x="138" y="126"/>
                      </a:cubicBezTo>
                      <a:cubicBezTo>
                        <a:pt x="135" y="128"/>
                        <a:pt x="135" y="129"/>
                        <a:pt x="134" y="130"/>
                      </a:cubicBezTo>
                      <a:cubicBezTo>
                        <a:pt x="137" y="129"/>
                        <a:pt x="137" y="128"/>
                        <a:pt x="139" y="127"/>
                      </a:cubicBezTo>
                      <a:cubicBezTo>
                        <a:pt x="139" y="128"/>
                        <a:pt x="140" y="127"/>
                        <a:pt x="139" y="128"/>
                      </a:cubicBezTo>
                      <a:cubicBezTo>
                        <a:pt x="140" y="128"/>
                        <a:pt x="141" y="127"/>
                        <a:pt x="141" y="127"/>
                      </a:cubicBezTo>
                      <a:cubicBezTo>
                        <a:pt x="142" y="126"/>
                        <a:pt x="142" y="126"/>
                        <a:pt x="142" y="126"/>
                      </a:cubicBezTo>
                      <a:cubicBezTo>
                        <a:pt x="143" y="125"/>
                        <a:pt x="144" y="125"/>
                        <a:pt x="146" y="123"/>
                      </a:cubicBezTo>
                      <a:cubicBezTo>
                        <a:pt x="147" y="121"/>
                        <a:pt x="151" y="120"/>
                        <a:pt x="154" y="116"/>
                      </a:cubicBezTo>
                      <a:cubicBezTo>
                        <a:pt x="159" y="114"/>
                        <a:pt x="160" y="110"/>
                        <a:pt x="162" y="111"/>
                      </a:cubicBezTo>
                      <a:cubicBezTo>
                        <a:pt x="165" y="107"/>
                        <a:pt x="169" y="106"/>
                        <a:pt x="173" y="103"/>
                      </a:cubicBezTo>
                      <a:cubicBezTo>
                        <a:pt x="175" y="101"/>
                        <a:pt x="172" y="103"/>
                        <a:pt x="174" y="102"/>
                      </a:cubicBezTo>
                      <a:cubicBezTo>
                        <a:pt x="175" y="101"/>
                        <a:pt x="176" y="101"/>
                        <a:pt x="178" y="100"/>
                      </a:cubicBezTo>
                      <a:cubicBezTo>
                        <a:pt x="174" y="104"/>
                        <a:pt x="169" y="106"/>
                        <a:pt x="163" y="111"/>
                      </a:cubicBezTo>
                      <a:cubicBezTo>
                        <a:pt x="166" y="111"/>
                        <a:pt x="178" y="99"/>
                        <a:pt x="183" y="98"/>
                      </a:cubicBezTo>
                      <a:cubicBezTo>
                        <a:pt x="183" y="98"/>
                        <a:pt x="180" y="101"/>
                        <a:pt x="183" y="99"/>
                      </a:cubicBezTo>
                      <a:cubicBezTo>
                        <a:pt x="183" y="100"/>
                        <a:pt x="177" y="103"/>
                        <a:pt x="177" y="104"/>
                      </a:cubicBezTo>
                      <a:cubicBezTo>
                        <a:pt x="173" y="106"/>
                        <a:pt x="172" y="108"/>
                        <a:pt x="168" y="110"/>
                      </a:cubicBezTo>
                      <a:cubicBezTo>
                        <a:pt x="168" y="111"/>
                        <a:pt x="168" y="111"/>
                        <a:pt x="168" y="111"/>
                      </a:cubicBezTo>
                      <a:cubicBezTo>
                        <a:pt x="170" y="109"/>
                        <a:pt x="173" y="108"/>
                        <a:pt x="176" y="106"/>
                      </a:cubicBezTo>
                      <a:cubicBezTo>
                        <a:pt x="175" y="107"/>
                        <a:pt x="175" y="107"/>
                        <a:pt x="176" y="107"/>
                      </a:cubicBezTo>
                      <a:cubicBezTo>
                        <a:pt x="173" y="109"/>
                        <a:pt x="173" y="109"/>
                        <a:pt x="169" y="112"/>
                      </a:cubicBezTo>
                      <a:cubicBezTo>
                        <a:pt x="168" y="112"/>
                        <a:pt x="168" y="112"/>
                        <a:pt x="168" y="112"/>
                      </a:cubicBezTo>
                      <a:cubicBezTo>
                        <a:pt x="166" y="114"/>
                        <a:pt x="163" y="116"/>
                        <a:pt x="159" y="119"/>
                      </a:cubicBezTo>
                      <a:cubicBezTo>
                        <a:pt x="160" y="120"/>
                        <a:pt x="165" y="115"/>
                        <a:pt x="166" y="114"/>
                      </a:cubicBezTo>
                      <a:cubicBezTo>
                        <a:pt x="167" y="114"/>
                        <a:pt x="166" y="114"/>
                        <a:pt x="166" y="114"/>
                      </a:cubicBezTo>
                      <a:cubicBezTo>
                        <a:pt x="164" y="116"/>
                        <a:pt x="168" y="113"/>
                        <a:pt x="168" y="114"/>
                      </a:cubicBezTo>
                      <a:cubicBezTo>
                        <a:pt x="169" y="112"/>
                        <a:pt x="172" y="111"/>
                        <a:pt x="175" y="108"/>
                      </a:cubicBezTo>
                      <a:cubicBezTo>
                        <a:pt x="175" y="109"/>
                        <a:pt x="174" y="110"/>
                        <a:pt x="174" y="110"/>
                      </a:cubicBezTo>
                      <a:cubicBezTo>
                        <a:pt x="176" y="108"/>
                        <a:pt x="181" y="104"/>
                        <a:pt x="183" y="104"/>
                      </a:cubicBezTo>
                      <a:cubicBezTo>
                        <a:pt x="185" y="102"/>
                        <a:pt x="189" y="100"/>
                        <a:pt x="190" y="98"/>
                      </a:cubicBezTo>
                      <a:cubicBezTo>
                        <a:pt x="191" y="98"/>
                        <a:pt x="196" y="95"/>
                        <a:pt x="199" y="93"/>
                      </a:cubicBezTo>
                      <a:cubicBezTo>
                        <a:pt x="199" y="93"/>
                        <a:pt x="198" y="94"/>
                        <a:pt x="198" y="94"/>
                      </a:cubicBezTo>
                      <a:cubicBezTo>
                        <a:pt x="203" y="90"/>
                        <a:pt x="208" y="88"/>
                        <a:pt x="215" y="83"/>
                      </a:cubicBezTo>
                      <a:cubicBezTo>
                        <a:pt x="214" y="84"/>
                        <a:pt x="214" y="85"/>
                        <a:pt x="215" y="84"/>
                      </a:cubicBezTo>
                      <a:cubicBezTo>
                        <a:pt x="218" y="83"/>
                        <a:pt x="214" y="85"/>
                        <a:pt x="215" y="85"/>
                      </a:cubicBezTo>
                      <a:cubicBezTo>
                        <a:pt x="212" y="86"/>
                        <a:pt x="211" y="87"/>
                        <a:pt x="208" y="88"/>
                      </a:cubicBezTo>
                      <a:cubicBezTo>
                        <a:pt x="206" y="89"/>
                        <a:pt x="209" y="88"/>
                        <a:pt x="209" y="89"/>
                      </a:cubicBezTo>
                      <a:cubicBezTo>
                        <a:pt x="204" y="91"/>
                        <a:pt x="202" y="93"/>
                        <a:pt x="200" y="95"/>
                      </a:cubicBezTo>
                      <a:cubicBezTo>
                        <a:pt x="198" y="95"/>
                        <a:pt x="196" y="97"/>
                        <a:pt x="194" y="98"/>
                      </a:cubicBezTo>
                      <a:cubicBezTo>
                        <a:pt x="193" y="99"/>
                        <a:pt x="193" y="99"/>
                        <a:pt x="193" y="99"/>
                      </a:cubicBezTo>
                      <a:cubicBezTo>
                        <a:pt x="190" y="100"/>
                        <a:pt x="188" y="102"/>
                        <a:pt x="184" y="105"/>
                      </a:cubicBezTo>
                      <a:cubicBezTo>
                        <a:pt x="184" y="104"/>
                        <a:pt x="184" y="104"/>
                        <a:pt x="184" y="104"/>
                      </a:cubicBezTo>
                      <a:cubicBezTo>
                        <a:pt x="183" y="105"/>
                        <a:pt x="182" y="106"/>
                        <a:pt x="182" y="106"/>
                      </a:cubicBezTo>
                      <a:cubicBezTo>
                        <a:pt x="182" y="106"/>
                        <a:pt x="175" y="111"/>
                        <a:pt x="170" y="115"/>
                      </a:cubicBezTo>
                      <a:cubicBezTo>
                        <a:pt x="170" y="115"/>
                        <a:pt x="170" y="115"/>
                        <a:pt x="170" y="115"/>
                      </a:cubicBezTo>
                      <a:cubicBezTo>
                        <a:pt x="164" y="119"/>
                        <a:pt x="167" y="119"/>
                        <a:pt x="161" y="123"/>
                      </a:cubicBezTo>
                      <a:cubicBezTo>
                        <a:pt x="162" y="123"/>
                        <a:pt x="161" y="124"/>
                        <a:pt x="162" y="123"/>
                      </a:cubicBezTo>
                      <a:cubicBezTo>
                        <a:pt x="161" y="124"/>
                        <a:pt x="156" y="128"/>
                        <a:pt x="156" y="128"/>
                      </a:cubicBezTo>
                      <a:cubicBezTo>
                        <a:pt x="155" y="128"/>
                        <a:pt x="156" y="129"/>
                        <a:pt x="155" y="130"/>
                      </a:cubicBezTo>
                      <a:cubicBezTo>
                        <a:pt x="152" y="130"/>
                        <a:pt x="154" y="128"/>
                        <a:pt x="154" y="127"/>
                      </a:cubicBezTo>
                      <a:cubicBezTo>
                        <a:pt x="151" y="129"/>
                        <a:pt x="154" y="128"/>
                        <a:pt x="151" y="131"/>
                      </a:cubicBezTo>
                      <a:cubicBezTo>
                        <a:pt x="151" y="131"/>
                        <a:pt x="152" y="130"/>
                        <a:pt x="152" y="131"/>
                      </a:cubicBezTo>
                      <a:cubicBezTo>
                        <a:pt x="149" y="133"/>
                        <a:pt x="150" y="133"/>
                        <a:pt x="148" y="135"/>
                      </a:cubicBezTo>
                      <a:cubicBezTo>
                        <a:pt x="146" y="136"/>
                        <a:pt x="146" y="137"/>
                        <a:pt x="145" y="138"/>
                      </a:cubicBezTo>
                      <a:cubicBezTo>
                        <a:pt x="145" y="137"/>
                        <a:pt x="145" y="137"/>
                        <a:pt x="142" y="139"/>
                      </a:cubicBezTo>
                      <a:cubicBezTo>
                        <a:pt x="140" y="141"/>
                        <a:pt x="144" y="138"/>
                        <a:pt x="143" y="139"/>
                      </a:cubicBezTo>
                      <a:cubicBezTo>
                        <a:pt x="142" y="140"/>
                        <a:pt x="139" y="142"/>
                        <a:pt x="141" y="141"/>
                      </a:cubicBezTo>
                      <a:cubicBezTo>
                        <a:pt x="141" y="141"/>
                        <a:pt x="139" y="143"/>
                        <a:pt x="139" y="142"/>
                      </a:cubicBezTo>
                      <a:cubicBezTo>
                        <a:pt x="138" y="144"/>
                        <a:pt x="137" y="145"/>
                        <a:pt x="135" y="148"/>
                      </a:cubicBezTo>
                      <a:cubicBezTo>
                        <a:pt x="139" y="145"/>
                        <a:pt x="143" y="141"/>
                        <a:pt x="147" y="137"/>
                      </a:cubicBezTo>
                      <a:cubicBezTo>
                        <a:pt x="149" y="137"/>
                        <a:pt x="147" y="138"/>
                        <a:pt x="149" y="137"/>
                      </a:cubicBezTo>
                      <a:cubicBezTo>
                        <a:pt x="151" y="135"/>
                        <a:pt x="151" y="135"/>
                        <a:pt x="151" y="134"/>
                      </a:cubicBezTo>
                      <a:cubicBezTo>
                        <a:pt x="154" y="132"/>
                        <a:pt x="152" y="134"/>
                        <a:pt x="151" y="135"/>
                      </a:cubicBezTo>
                      <a:cubicBezTo>
                        <a:pt x="152" y="135"/>
                        <a:pt x="154" y="133"/>
                        <a:pt x="156" y="132"/>
                      </a:cubicBezTo>
                      <a:cubicBezTo>
                        <a:pt x="153" y="132"/>
                        <a:pt x="159" y="128"/>
                        <a:pt x="161" y="127"/>
                      </a:cubicBezTo>
                      <a:cubicBezTo>
                        <a:pt x="163" y="125"/>
                        <a:pt x="159" y="129"/>
                        <a:pt x="157" y="130"/>
                      </a:cubicBezTo>
                      <a:cubicBezTo>
                        <a:pt x="159" y="130"/>
                        <a:pt x="156" y="132"/>
                        <a:pt x="156" y="133"/>
                      </a:cubicBezTo>
                      <a:cubicBezTo>
                        <a:pt x="155" y="134"/>
                        <a:pt x="150" y="138"/>
                        <a:pt x="150" y="139"/>
                      </a:cubicBezTo>
                      <a:cubicBezTo>
                        <a:pt x="148" y="140"/>
                        <a:pt x="146" y="141"/>
                        <a:pt x="145" y="143"/>
                      </a:cubicBezTo>
                      <a:cubicBezTo>
                        <a:pt x="144" y="143"/>
                        <a:pt x="145" y="143"/>
                        <a:pt x="145" y="142"/>
                      </a:cubicBezTo>
                      <a:cubicBezTo>
                        <a:pt x="144" y="145"/>
                        <a:pt x="143" y="144"/>
                        <a:pt x="141" y="145"/>
                      </a:cubicBezTo>
                      <a:cubicBezTo>
                        <a:pt x="139" y="147"/>
                        <a:pt x="142" y="145"/>
                        <a:pt x="142" y="146"/>
                      </a:cubicBezTo>
                      <a:cubicBezTo>
                        <a:pt x="140" y="147"/>
                        <a:pt x="141" y="147"/>
                        <a:pt x="139" y="148"/>
                      </a:cubicBezTo>
                      <a:cubicBezTo>
                        <a:pt x="138" y="148"/>
                        <a:pt x="138" y="147"/>
                        <a:pt x="140" y="145"/>
                      </a:cubicBezTo>
                      <a:cubicBezTo>
                        <a:pt x="140" y="145"/>
                        <a:pt x="139" y="145"/>
                        <a:pt x="139" y="145"/>
                      </a:cubicBezTo>
                      <a:cubicBezTo>
                        <a:pt x="137" y="148"/>
                        <a:pt x="135" y="150"/>
                        <a:pt x="136" y="151"/>
                      </a:cubicBezTo>
                      <a:cubicBezTo>
                        <a:pt x="134" y="153"/>
                        <a:pt x="135" y="151"/>
                        <a:pt x="133" y="152"/>
                      </a:cubicBezTo>
                      <a:cubicBezTo>
                        <a:pt x="133" y="153"/>
                        <a:pt x="134" y="153"/>
                        <a:pt x="131" y="156"/>
                      </a:cubicBezTo>
                      <a:cubicBezTo>
                        <a:pt x="131" y="155"/>
                        <a:pt x="131" y="155"/>
                        <a:pt x="130" y="155"/>
                      </a:cubicBezTo>
                      <a:cubicBezTo>
                        <a:pt x="130" y="156"/>
                        <a:pt x="129" y="157"/>
                        <a:pt x="129" y="158"/>
                      </a:cubicBezTo>
                      <a:cubicBezTo>
                        <a:pt x="125" y="161"/>
                        <a:pt x="122" y="164"/>
                        <a:pt x="119" y="167"/>
                      </a:cubicBezTo>
                      <a:cubicBezTo>
                        <a:pt x="118" y="168"/>
                        <a:pt x="118" y="168"/>
                        <a:pt x="118" y="168"/>
                      </a:cubicBezTo>
                      <a:cubicBezTo>
                        <a:pt x="116" y="169"/>
                        <a:pt x="117" y="169"/>
                        <a:pt x="115" y="171"/>
                      </a:cubicBezTo>
                      <a:cubicBezTo>
                        <a:pt x="113" y="171"/>
                        <a:pt x="111" y="174"/>
                        <a:pt x="109" y="175"/>
                      </a:cubicBezTo>
                      <a:cubicBezTo>
                        <a:pt x="110" y="174"/>
                        <a:pt x="110" y="174"/>
                        <a:pt x="110" y="173"/>
                      </a:cubicBezTo>
                      <a:cubicBezTo>
                        <a:pt x="114" y="170"/>
                        <a:pt x="118" y="163"/>
                        <a:pt x="121" y="162"/>
                      </a:cubicBezTo>
                      <a:cubicBezTo>
                        <a:pt x="125" y="157"/>
                        <a:pt x="129" y="153"/>
                        <a:pt x="133" y="151"/>
                      </a:cubicBezTo>
                      <a:cubicBezTo>
                        <a:pt x="134" y="150"/>
                        <a:pt x="134" y="149"/>
                        <a:pt x="134" y="149"/>
                      </a:cubicBezTo>
                      <a:cubicBezTo>
                        <a:pt x="134" y="148"/>
                        <a:pt x="130" y="152"/>
                        <a:pt x="130" y="150"/>
                      </a:cubicBezTo>
                      <a:cubicBezTo>
                        <a:pt x="131" y="150"/>
                        <a:pt x="131" y="150"/>
                        <a:pt x="131" y="150"/>
                      </a:cubicBezTo>
                      <a:cubicBezTo>
                        <a:pt x="133" y="149"/>
                        <a:pt x="133" y="148"/>
                        <a:pt x="135" y="147"/>
                      </a:cubicBezTo>
                      <a:cubicBezTo>
                        <a:pt x="126" y="153"/>
                        <a:pt x="125" y="155"/>
                        <a:pt x="119" y="161"/>
                      </a:cubicBezTo>
                      <a:cubicBezTo>
                        <a:pt x="118" y="160"/>
                        <a:pt x="122" y="157"/>
                        <a:pt x="123" y="155"/>
                      </a:cubicBezTo>
                      <a:cubicBezTo>
                        <a:pt x="121" y="157"/>
                        <a:pt x="123" y="155"/>
                        <a:pt x="121" y="156"/>
                      </a:cubicBezTo>
                      <a:cubicBezTo>
                        <a:pt x="121" y="155"/>
                        <a:pt x="123" y="153"/>
                        <a:pt x="123" y="153"/>
                      </a:cubicBezTo>
                      <a:cubicBezTo>
                        <a:pt x="125" y="151"/>
                        <a:pt x="125" y="153"/>
                        <a:pt x="123" y="155"/>
                      </a:cubicBezTo>
                      <a:cubicBezTo>
                        <a:pt x="123" y="155"/>
                        <a:pt x="127" y="151"/>
                        <a:pt x="125" y="153"/>
                      </a:cubicBezTo>
                      <a:cubicBezTo>
                        <a:pt x="128" y="151"/>
                        <a:pt x="128" y="151"/>
                        <a:pt x="131" y="148"/>
                      </a:cubicBezTo>
                      <a:cubicBezTo>
                        <a:pt x="132" y="145"/>
                        <a:pt x="130" y="145"/>
                        <a:pt x="125" y="149"/>
                      </a:cubicBezTo>
                      <a:cubicBezTo>
                        <a:pt x="120" y="156"/>
                        <a:pt x="111" y="162"/>
                        <a:pt x="106" y="170"/>
                      </a:cubicBezTo>
                      <a:cubicBezTo>
                        <a:pt x="104" y="170"/>
                        <a:pt x="103" y="171"/>
                        <a:pt x="102" y="172"/>
                      </a:cubicBezTo>
                      <a:cubicBezTo>
                        <a:pt x="101" y="173"/>
                        <a:pt x="100" y="174"/>
                        <a:pt x="100" y="174"/>
                      </a:cubicBezTo>
                      <a:cubicBezTo>
                        <a:pt x="100" y="175"/>
                        <a:pt x="100" y="175"/>
                        <a:pt x="99" y="176"/>
                      </a:cubicBezTo>
                      <a:cubicBezTo>
                        <a:pt x="100" y="176"/>
                        <a:pt x="100" y="176"/>
                        <a:pt x="100" y="175"/>
                      </a:cubicBezTo>
                      <a:cubicBezTo>
                        <a:pt x="101" y="176"/>
                        <a:pt x="99" y="176"/>
                        <a:pt x="100" y="177"/>
                      </a:cubicBezTo>
                      <a:cubicBezTo>
                        <a:pt x="99" y="176"/>
                        <a:pt x="98" y="175"/>
                        <a:pt x="97" y="175"/>
                      </a:cubicBezTo>
                      <a:cubicBezTo>
                        <a:pt x="97" y="175"/>
                        <a:pt x="97" y="176"/>
                        <a:pt x="97" y="176"/>
                      </a:cubicBezTo>
                      <a:cubicBezTo>
                        <a:pt x="97" y="175"/>
                        <a:pt x="96" y="177"/>
                        <a:pt x="96" y="176"/>
                      </a:cubicBezTo>
                      <a:cubicBezTo>
                        <a:pt x="97" y="175"/>
                        <a:pt x="97" y="174"/>
                        <a:pt x="98" y="175"/>
                      </a:cubicBezTo>
                      <a:cubicBezTo>
                        <a:pt x="98" y="174"/>
                        <a:pt x="97" y="174"/>
                        <a:pt x="98" y="174"/>
                      </a:cubicBezTo>
                      <a:cubicBezTo>
                        <a:pt x="97" y="173"/>
                        <a:pt x="96" y="175"/>
                        <a:pt x="95" y="176"/>
                      </a:cubicBezTo>
                      <a:cubicBezTo>
                        <a:pt x="95" y="176"/>
                        <a:pt x="95" y="177"/>
                        <a:pt x="94" y="177"/>
                      </a:cubicBezTo>
                      <a:cubicBezTo>
                        <a:pt x="95" y="178"/>
                        <a:pt x="95" y="177"/>
                        <a:pt x="96" y="177"/>
                      </a:cubicBezTo>
                      <a:cubicBezTo>
                        <a:pt x="95" y="178"/>
                        <a:pt x="95" y="178"/>
                        <a:pt x="94" y="178"/>
                      </a:cubicBezTo>
                      <a:cubicBezTo>
                        <a:pt x="94" y="179"/>
                        <a:pt x="95" y="179"/>
                        <a:pt x="95" y="179"/>
                      </a:cubicBezTo>
                      <a:cubicBezTo>
                        <a:pt x="94" y="179"/>
                        <a:pt x="92" y="179"/>
                        <a:pt x="92" y="180"/>
                      </a:cubicBezTo>
                      <a:cubicBezTo>
                        <a:pt x="92" y="180"/>
                        <a:pt x="92" y="180"/>
                        <a:pt x="93" y="180"/>
                      </a:cubicBezTo>
                      <a:cubicBezTo>
                        <a:pt x="93" y="180"/>
                        <a:pt x="93" y="181"/>
                        <a:pt x="93" y="181"/>
                      </a:cubicBezTo>
                      <a:cubicBezTo>
                        <a:pt x="92" y="181"/>
                        <a:pt x="92" y="180"/>
                        <a:pt x="92" y="181"/>
                      </a:cubicBezTo>
                      <a:cubicBezTo>
                        <a:pt x="91" y="181"/>
                        <a:pt x="92" y="181"/>
                        <a:pt x="92" y="181"/>
                      </a:cubicBezTo>
                      <a:cubicBezTo>
                        <a:pt x="92" y="182"/>
                        <a:pt x="91" y="181"/>
                        <a:pt x="91" y="182"/>
                      </a:cubicBezTo>
                      <a:cubicBezTo>
                        <a:pt x="90" y="182"/>
                        <a:pt x="90" y="183"/>
                        <a:pt x="89" y="183"/>
                      </a:cubicBezTo>
                      <a:cubicBezTo>
                        <a:pt x="89" y="183"/>
                        <a:pt x="90" y="182"/>
                        <a:pt x="90" y="183"/>
                      </a:cubicBezTo>
                      <a:cubicBezTo>
                        <a:pt x="89" y="183"/>
                        <a:pt x="89" y="183"/>
                        <a:pt x="88" y="183"/>
                      </a:cubicBezTo>
                      <a:cubicBezTo>
                        <a:pt x="87" y="184"/>
                        <a:pt x="88" y="184"/>
                        <a:pt x="88" y="184"/>
                      </a:cubicBezTo>
                      <a:cubicBezTo>
                        <a:pt x="87" y="184"/>
                        <a:pt x="87" y="186"/>
                        <a:pt x="86" y="186"/>
                      </a:cubicBezTo>
                      <a:cubicBezTo>
                        <a:pt x="86" y="186"/>
                        <a:pt x="86" y="186"/>
                        <a:pt x="86" y="186"/>
                      </a:cubicBezTo>
                      <a:cubicBezTo>
                        <a:pt x="86" y="186"/>
                        <a:pt x="86" y="186"/>
                        <a:pt x="85" y="186"/>
                      </a:cubicBezTo>
                      <a:cubicBezTo>
                        <a:pt x="85" y="186"/>
                        <a:pt x="86" y="186"/>
                        <a:pt x="86" y="186"/>
                      </a:cubicBezTo>
                      <a:cubicBezTo>
                        <a:pt x="84" y="188"/>
                        <a:pt x="83" y="190"/>
                        <a:pt x="81" y="192"/>
                      </a:cubicBezTo>
                      <a:cubicBezTo>
                        <a:pt x="81" y="192"/>
                        <a:pt x="81" y="192"/>
                        <a:pt x="81" y="192"/>
                      </a:cubicBezTo>
                      <a:cubicBezTo>
                        <a:pt x="81" y="193"/>
                        <a:pt x="82" y="192"/>
                        <a:pt x="81" y="193"/>
                      </a:cubicBezTo>
                      <a:cubicBezTo>
                        <a:pt x="81" y="193"/>
                        <a:pt x="81" y="193"/>
                        <a:pt x="81" y="193"/>
                      </a:cubicBezTo>
                      <a:cubicBezTo>
                        <a:pt x="80" y="193"/>
                        <a:pt x="80" y="194"/>
                        <a:pt x="80" y="193"/>
                      </a:cubicBezTo>
                      <a:cubicBezTo>
                        <a:pt x="79" y="193"/>
                        <a:pt x="81" y="192"/>
                        <a:pt x="80" y="192"/>
                      </a:cubicBezTo>
                      <a:cubicBezTo>
                        <a:pt x="80" y="191"/>
                        <a:pt x="80" y="192"/>
                        <a:pt x="80" y="192"/>
                      </a:cubicBezTo>
                      <a:cubicBezTo>
                        <a:pt x="79" y="191"/>
                        <a:pt x="80" y="191"/>
                        <a:pt x="81" y="190"/>
                      </a:cubicBezTo>
                      <a:cubicBezTo>
                        <a:pt x="81" y="191"/>
                        <a:pt x="80" y="191"/>
                        <a:pt x="81" y="191"/>
                      </a:cubicBezTo>
                      <a:cubicBezTo>
                        <a:pt x="81" y="191"/>
                        <a:pt x="82" y="191"/>
                        <a:pt x="82" y="190"/>
                      </a:cubicBezTo>
                      <a:cubicBezTo>
                        <a:pt x="82" y="190"/>
                        <a:pt x="81" y="191"/>
                        <a:pt x="81" y="190"/>
                      </a:cubicBezTo>
                      <a:cubicBezTo>
                        <a:pt x="81" y="189"/>
                        <a:pt x="82" y="190"/>
                        <a:pt x="82" y="190"/>
                      </a:cubicBezTo>
                      <a:cubicBezTo>
                        <a:pt x="83" y="189"/>
                        <a:pt x="82" y="189"/>
                        <a:pt x="81" y="189"/>
                      </a:cubicBezTo>
                      <a:cubicBezTo>
                        <a:pt x="81" y="189"/>
                        <a:pt x="81" y="190"/>
                        <a:pt x="81" y="190"/>
                      </a:cubicBezTo>
                      <a:cubicBezTo>
                        <a:pt x="80" y="190"/>
                        <a:pt x="82" y="188"/>
                        <a:pt x="82" y="188"/>
                      </a:cubicBezTo>
                      <a:cubicBezTo>
                        <a:pt x="83" y="188"/>
                        <a:pt x="82" y="189"/>
                        <a:pt x="82" y="189"/>
                      </a:cubicBezTo>
                      <a:cubicBezTo>
                        <a:pt x="83" y="189"/>
                        <a:pt x="83" y="188"/>
                        <a:pt x="83" y="189"/>
                      </a:cubicBezTo>
                      <a:cubicBezTo>
                        <a:pt x="83" y="188"/>
                        <a:pt x="83" y="188"/>
                        <a:pt x="83" y="187"/>
                      </a:cubicBezTo>
                      <a:cubicBezTo>
                        <a:pt x="86" y="183"/>
                        <a:pt x="86" y="183"/>
                        <a:pt x="86" y="183"/>
                      </a:cubicBezTo>
                      <a:cubicBezTo>
                        <a:pt x="86" y="184"/>
                        <a:pt x="86" y="183"/>
                        <a:pt x="87" y="184"/>
                      </a:cubicBezTo>
                      <a:cubicBezTo>
                        <a:pt x="87" y="183"/>
                        <a:pt x="87" y="183"/>
                        <a:pt x="86" y="183"/>
                      </a:cubicBezTo>
                      <a:cubicBezTo>
                        <a:pt x="87" y="183"/>
                        <a:pt x="86" y="182"/>
                        <a:pt x="87" y="182"/>
                      </a:cubicBezTo>
                      <a:cubicBezTo>
                        <a:pt x="87" y="182"/>
                        <a:pt x="87" y="182"/>
                        <a:pt x="87" y="183"/>
                      </a:cubicBezTo>
                      <a:cubicBezTo>
                        <a:pt x="88" y="182"/>
                        <a:pt x="87" y="182"/>
                        <a:pt x="87" y="182"/>
                      </a:cubicBezTo>
                      <a:cubicBezTo>
                        <a:pt x="89" y="179"/>
                        <a:pt x="92" y="175"/>
                        <a:pt x="95" y="172"/>
                      </a:cubicBezTo>
                      <a:cubicBezTo>
                        <a:pt x="95" y="172"/>
                        <a:pt x="95" y="172"/>
                        <a:pt x="95" y="172"/>
                      </a:cubicBezTo>
                      <a:cubicBezTo>
                        <a:pt x="95" y="172"/>
                        <a:pt x="95" y="171"/>
                        <a:pt x="95" y="171"/>
                      </a:cubicBezTo>
                      <a:cubicBezTo>
                        <a:pt x="95" y="170"/>
                        <a:pt x="95" y="171"/>
                        <a:pt x="95" y="171"/>
                      </a:cubicBezTo>
                      <a:cubicBezTo>
                        <a:pt x="95" y="171"/>
                        <a:pt x="95" y="171"/>
                        <a:pt x="95" y="170"/>
                      </a:cubicBezTo>
                      <a:cubicBezTo>
                        <a:pt x="94" y="170"/>
                        <a:pt x="94" y="170"/>
                        <a:pt x="94" y="171"/>
                      </a:cubicBezTo>
                      <a:cubicBezTo>
                        <a:pt x="93" y="170"/>
                        <a:pt x="94" y="169"/>
                        <a:pt x="95" y="169"/>
                      </a:cubicBezTo>
                      <a:cubicBezTo>
                        <a:pt x="95" y="169"/>
                        <a:pt x="94" y="169"/>
                        <a:pt x="95" y="170"/>
                      </a:cubicBezTo>
                      <a:cubicBezTo>
                        <a:pt x="95" y="170"/>
                        <a:pt x="95" y="169"/>
                        <a:pt x="95" y="169"/>
                      </a:cubicBezTo>
                      <a:cubicBezTo>
                        <a:pt x="96" y="170"/>
                        <a:pt x="95" y="170"/>
                        <a:pt x="95" y="170"/>
                      </a:cubicBezTo>
                      <a:cubicBezTo>
                        <a:pt x="96" y="170"/>
                        <a:pt x="96" y="170"/>
                        <a:pt x="96" y="170"/>
                      </a:cubicBezTo>
                      <a:cubicBezTo>
                        <a:pt x="96" y="168"/>
                        <a:pt x="103" y="164"/>
                        <a:pt x="102" y="163"/>
                      </a:cubicBezTo>
                      <a:cubicBezTo>
                        <a:pt x="105" y="161"/>
                        <a:pt x="102" y="163"/>
                        <a:pt x="105" y="161"/>
                      </a:cubicBezTo>
                      <a:cubicBezTo>
                        <a:pt x="107" y="157"/>
                        <a:pt x="113" y="152"/>
                        <a:pt x="118" y="147"/>
                      </a:cubicBezTo>
                      <a:cubicBezTo>
                        <a:pt x="116" y="151"/>
                        <a:pt x="121" y="145"/>
                        <a:pt x="123" y="143"/>
                      </a:cubicBezTo>
                      <a:cubicBezTo>
                        <a:pt x="123" y="143"/>
                        <a:pt x="123" y="143"/>
                        <a:pt x="123" y="143"/>
                      </a:cubicBezTo>
                      <a:cubicBezTo>
                        <a:pt x="124" y="142"/>
                        <a:pt x="124" y="143"/>
                        <a:pt x="126" y="141"/>
                      </a:cubicBezTo>
                      <a:cubicBezTo>
                        <a:pt x="124" y="141"/>
                        <a:pt x="130" y="137"/>
                        <a:pt x="128" y="138"/>
                      </a:cubicBezTo>
                      <a:cubicBezTo>
                        <a:pt x="129" y="136"/>
                        <a:pt x="131" y="136"/>
                        <a:pt x="131" y="136"/>
                      </a:cubicBezTo>
                      <a:cubicBezTo>
                        <a:pt x="132" y="135"/>
                        <a:pt x="131" y="135"/>
                        <a:pt x="131" y="135"/>
                      </a:cubicBezTo>
                      <a:cubicBezTo>
                        <a:pt x="133" y="134"/>
                        <a:pt x="133" y="133"/>
                        <a:pt x="136" y="131"/>
                      </a:cubicBezTo>
                      <a:cubicBezTo>
                        <a:pt x="135" y="132"/>
                        <a:pt x="136" y="132"/>
                        <a:pt x="137" y="131"/>
                      </a:cubicBezTo>
                      <a:cubicBezTo>
                        <a:pt x="141" y="128"/>
                        <a:pt x="136" y="130"/>
                        <a:pt x="139" y="128"/>
                      </a:cubicBezTo>
                      <a:cubicBezTo>
                        <a:pt x="138" y="128"/>
                        <a:pt x="136" y="130"/>
                        <a:pt x="135" y="130"/>
                      </a:cubicBezTo>
                      <a:cubicBezTo>
                        <a:pt x="134" y="131"/>
                        <a:pt x="134" y="132"/>
                        <a:pt x="134" y="132"/>
                      </a:cubicBezTo>
                      <a:cubicBezTo>
                        <a:pt x="130" y="134"/>
                        <a:pt x="128" y="137"/>
                        <a:pt x="123" y="141"/>
                      </a:cubicBezTo>
                      <a:cubicBezTo>
                        <a:pt x="122" y="141"/>
                        <a:pt x="121" y="143"/>
                        <a:pt x="122" y="141"/>
                      </a:cubicBezTo>
                      <a:cubicBezTo>
                        <a:pt x="121" y="142"/>
                        <a:pt x="120" y="143"/>
                        <a:pt x="117" y="145"/>
                      </a:cubicBezTo>
                      <a:cubicBezTo>
                        <a:pt x="121" y="141"/>
                        <a:pt x="127" y="135"/>
                        <a:pt x="130" y="134"/>
                      </a:cubicBezTo>
                      <a:cubicBezTo>
                        <a:pt x="131" y="133"/>
                        <a:pt x="130" y="132"/>
                        <a:pt x="131" y="132"/>
                      </a:cubicBezTo>
                      <a:cubicBezTo>
                        <a:pt x="129" y="133"/>
                        <a:pt x="130" y="133"/>
                        <a:pt x="128" y="135"/>
                      </a:cubicBezTo>
                      <a:cubicBezTo>
                        <a:pt x="131" y="131"/>
                        <a:pt x="126" y="134"/>
                        <a:pt x="127" y="132"/>
                      </a:cubicBezTo>
                      <a:cubicBezTo>
                        <a:pt x="125" y="133"/>
                        <a:pt x="125" y="133"/>
                        <a:pt x="125" y="133"/>
                      </a:cubicBezTo>
                      <a:cubicBezTo>
                        <a:pt x="124" y="134"/>
                        <a:pt x="127" y="133"/>
                        <a:pt x="125" y="135"/>
                      </a:cubicBezTo>
                      <a:cubicBezTo>
                        <a:pt x="126" y="134"/>
                        <a:pt x="126" y="134"/>
                        <a:pt x="126" y="134"/>
                      </a:cubicBezTo>
                      <a:cubicBezTo>
                        <a:pt x="113" y="146"/>
                        <a:pt x="113" y="146"/>
                        <a:pt x="113" y="146"/>
                      </a:cubicBezTo>
                      <a:cubicBezTo>
                        <a:pt x="112" y="146"/>
                        <a:pt x="112" y="146"/>
                        <a:pt x="113" y="145"/>
                      </a:cubicBezTo>
                      <a:cubicBezTo>
                        <a:pt x="111" y="147"/>
                        <a:pt x="111" y="147"/>
                        <a:pt x="111" y="147"/>
                      </a:cubicBezTo>
                      <a:cubicBezTo>
                        <a:pt x="111" y="148"/>
                        <a:pt x="112" y="146"/>
                        <a:pt x="113" y="146"/>
                      </a:cubicBezTo>
                      <a:cubicBezTo>
                        <a:pt x="113" y="147"/>
                        <a:pt x="111" y="147"/>
                        <a:pt x="110" y="148"/>
                      </a:cubicBezTo>
                      <a:cubicBezTo>
                        <a:pt x="106" y="153"/>
                        <a:pt x="106" y="153"/>
                        <a:pt x="106" y="153"/>
                      </a:cubicBezTo>
                      <a:cubicBezTo>
                        <a:pt x="106" y="150"/>
                        <a:pt x="103" y="155"/>
                        <a:pt x="100" y="157"/>
                      </a:cubicBezTo>
                      <a:cubicBezTo>
                        <a:pt x="101" y="156"/>
                        <a:pt x="104" y="154"/>
                        <a:pt x="104" y="152"/>
                      </a:cubicBezTo>
                      <a:cubicBezTo>
                        <a:pt x="108" y="149"/>
                        <a:pt x="109" y="148"/>
                        <a:pt x="111" y="145"/>
                      </a:cubicBezTo>
                      <a:cubicBezTo>
                        <a:pt x="110" y="145"/>
                        <a:pt x="109" y="147"/>
                        <a:pt x="108" y="148"/>
                      </a:cubicBezTo>
                      <a:cubicBezTo>
                        <a:pt x="108" y="145"/>
                        <a:pt x="106" y="148"/>
                        <a:pt x="103" y="152"/>
                      </a:cubicBezTo>
                      <a:cubicBezTo>
                        <a:pt x="105" y="150"/>
                        <a:pt x="103" y="150"/>
                        <a:pt x="101" y="151"/>
                      </a:cubicBezTo>
                      <a:cubicBezTo>
                        <a:pt x="103" y="149"/>
                        <a:pt x="103" y="149"/>
                        <a:pt x="104" y="149"/>
                      </a:cubicBezTo>
                      <a:cubicBezTo>
                        <a:pt x="105" y="148"/>
                        <a:pt x="105" y="147"/>
                        <a:pt x="107" y="145"/>
                      </a:cubicBezTo>
                      <a:cubicBezTo>
                        <a:pt x="108" y="144"/>
                        <a:pt x="108" y="146"/>
                        <a:pt x="109" y="144"/>
                      </a:cubicBezTo>
                      <a:cubicBezTo>
                        <a:pt x="111" y="142"/>
                        <a:pt x="109" y="141"/>
                        <a:pt x="113" y="139"/>
                      </a:cubicBezTo>
                      <a:cubicBezTo>
                        <a:pt x="113" y="139"/>
                        <a:pt x="111" y="141"/>
                        <a:pt x="111" y="141"/>
                      </a:cubicBezTo>
                      <a:cubicBezTo>
                        <a:pt x="114" y="139"/>
                        <a:pt x="114" y="138"/>
                        <a:pt x="113" y="138"/>
                      </a:cubicBezTo>
                      <a:cubicBezTo>
                        <a:pt x="115" y="136"/>
                        <a:pt x="115" y="137"/>
                        <a:pt x="115" y="137"/>
                      </a:cubicBezTo>
                      <a:cubicBezTo>
                        <a:pt x="115" y="136"/>
                        <a:pt x="118" y="134"/>
                        <a:pt x="118" y="133"/>
                      </a:cubicBezTo>
                      <a:cubicBezTo>
                        <a:pt x="118" y="133"/>
                        <a:pt x="116" y="134"/>
                        <a:pt x="115" y="135"/>
                      </a:cubicBezTo>
                      <a:cubicBezTo>
                        <a:pt x="116" y="134"/>
                        <a:pt x="116" y="134"/>
                        <a:pt x="117" y="132"/>
                      </a:cubicBezTo>
                      <a:cubicBezTo>
                        <a:pt x="115" y="134"/>
                        <a:pt x="115" y="134"/>
                        <a:pt x="116" y="132"/>
                      </a:cubicBezTo>
                      <a:cubicBezTo>
                        <a:pt x="115" y="132"/>
                        <a:pt x="115" y="132"/>
                        <a:pt x="115" y="132"/>
                      </a:cubicBezTo>
                      <a:cubicBezTo>
                        <a:pt x="114" y="133"/>
                        <a:pt x="113" y="134"/>
                        <a:pt x="112" y="135"/>
                      </a:cubicBezTo>
                      <a:cubicBezTo>
                        <a:pt x="111" y="136"/>
                        <a:pt x="112" y="134"/>
                        <a:pt x="109" y="137"/>
                      </a:cubicBezTo>
                      <a:cubicBezTo>
                        <a:pt x="111" y="135"/>
                        <a:pt x="109" y="136"/>
                        <a:pt x="110" y="134"/>
                      </a:cubicBezTo>
                      <a:cubicBezTo>
                        <a:pt x="112" y="133"/>
                        <a:pt x="110" y="133"/>
                        <a:pt x="111" y="133"/>
                      </a:cubicBezTo>
                      <a:cubicBezTo>
                        <a:pt x="112" y="131"/>
                        <a:pt x="115" y="128"/>
                        <a:pt x="116" y="127"/>
                      </a:cubicBezTo>
                      <a:cubicBezTo>
                        <a:pt x="118" y="126"/>
                        <a:pt x="119" y="125"/>
                        <a:pt x="120" y="126"/>
                      </a:cubicBezTo>
                      <a:cubicBezTo>
                        <a:pt x="121" y="125"/>
                        <a:pt x="121" y="124"/>
                        <a:pt x="121" y="124"/>
                      </a:cubicBezTo>
                      <a:cubicBezTo>
                        <a:pt x="121" y="124"/>
                        <a:pt x="119" y="125"/>
                        <a:pt x="119" y="124"/>
                      </a:cubicBezTo>
                      <a:cubicBezTo>
                        <a:pt x="122" y="121"/>
                        <a:pt x="125" y="119"/>
                        <a:pt x="126" y="117"/>
                      </a:cubicBezTo>
                      <a:cubicBezTo>
                        <a:pt x="127" y="116"/>
                        <a:pt x="127" y="116"/>
                        <a:pt x="128" y="116"/>
                      </a:cubicBezTo>
                      <a:cubicBezTo>
                        <a:pt x="142" y="104"/>
                        <a:pt x="148" y="99"/>
                        <a:pt x="162" y="88"/>
                      </a:cubicBezTo>
                      <a:cubicBezTo>
                        <a:pt x="163" y="89"/>
                        <a:pt x="163" y="89"/>
                        <a:pt x="164" y="88"/>
                      </a:cubicBezTo>
                      <a:cubicBezTo>
                        <a:pt x="166" y="86"/>
                        <a:pt x="163" y="88"/>
                        <a:pt x="163" y="88"/>
                      </a:cubicBezTo>
                      <a:cubicBezTo>
                        <a:pt x="175" y="79"/>
                        <a:pt x="184" y="73"/>
                        <a:pt x="197" y="65"/>
                      </a:cubicBezTo>
                      <a:cubicBezTo>
                        <a:pt x="197" y="65"/>
                        <a:pt x="196" y="65"/>
                        <a:pt x="195" y="66"/>
                      </a:cubicBezTo>
                      <a:cubicBezTo>
                        <a:pt x="196" y="65"/>
                        <a:pt x="197" y="65"/>
                        <a:pt x="199" y="63"/>
                      </a:cubicBezTo>
                      <a:cubicBezTo>
                        <a:pt x="199" y="64"/>
                        <a:pt x="199" y="64"/>
                        <a:pt x="201" y="63"/>
                      </a:cubicBezTo>
                      <a:cubicBezTo>
                        <a:pt x="202" y="63"/>
                        <a:pt x="201" y="62"/>
                        <a:pt x="201" y="62"/>
                      </a:cubicBezTo>
                      <a:cubicBezTo>
                        <a:pt x="203" y="61"/>
                        <a:pt x="203" y="61"/>
                        <a:pt x="203" y="62"/>
                      </a:cubicBezTo>
                      <a:cubicBezTo>
                        <a:pt x="207" y="60"/>
                        <a:pt x="211" y="58"/>
                        <a:pt x="214" y="56"/>
                      </a:cubicBezTo>
                      <a:cubicBezTo>
                        <a:pt x="213" y="56"/>
                        <a:pt x="212" y="57"/>
                        <a:pt x="210" y="57"/>
                      </a:cubicBezTo>
                      <a:cubicBezTo>
                        <a:pt x="214" y="54"/>
                        <a:pt x="214" y="57"/>
                        <a:pt x="222" y="53"/>
                      </a:cubicBezTo>
                      <a:cubicBezTo>
                        <a:pt x="222" y="52"/>
                        <a:pt x="218" y="54"/>
                        <a:pt x="217" y="54"/>
                      </a:cubicBezTo>
                      <a:cubicBezTo>
                        <a:pt x="219" y="52"/>
                        <a:pt x="216" y="54"/>
                        <a:pt x="216" y="53"/>
                      </a:cubicBezTo>
                      <a:cubicBezTo>
                        <a:pt x="215" y="53"/>
                        <a:pt x="214" y="54"/>
                        <a:pt x="214" y="54"/>
                      </a:cubicBezTo>
                      <a:cubicBezTo>
                        <a:pt x="212" y="54"/>
                        <a:pt x="215" y="53"/>
                        <a:pt x="210" y="56"/>
                      </a:cubicBezTo>
                      <a:cubicBezTo>
                        <a:pt x="211" y="54"/>
                        <a:pt x="217" y="52"/>
                        <a:pt x="219" y="50"/>
                      </a:cubicBezTo>
                      <a:cubicBezTo>
                        <a:pt x="220" y="50"/>
                        <a:pt x="219" y="51"/>
                        <a:pt x="221" y="50"/>
                      </a:cubicBezTo>
                      <a:cubicBezTo>
                        <a:pt x="227" y="46"/>
                        <a:pt x="237" y="41"/>
                        <a:pt x="245" y="39"/>
                      </a:cubicBezTo>
                      <a:cubicBezTo>
                        <a:pt x="246" y="40"/>
                        <a:pt x="242" y="40"/>
                        <a:pt x="241" y="41"/>
                      </a:cubicBezTo>
                      <a:cubicBezTo>
                        <a:pt x="242" y="41"/>
                        <a:pt x="244" y="40"/>
                        <a:pt x="245" y="40"/>
                      </a:cubicBezTo>
                      <a:cubicBezTo>
                        <a:pt x="247" y="39"/>
                        <a:pt x="249" y="39"/>
                        <a:pt x="254" y="37"/>
                      </a:cubicBezTo>
                      <a:cubicBezTo>
                        <a:pt x="252" y="37"/>
                        <a:pt x="247" y="38"/>
                        <a:pt x="253" y="36"/>
                      </a:cubicBezTo>
                      <a:cubicBezTo>
                        <a:pt x="252" y="36"/>
                        <a:pt x="250" y="37"/>
                        <a:pt x="251" y="36"/>
                      </a:cubicBezTo>
                      <a:cubicBezTo>
                        <a:pt x="252" y="36"/>
                        <a:pt x="254" y="35"/>
                        <a:pt x="255" y="35"/>
                      </a:cubicBezTo>
                      <a:cubicBezTo>
                        <a:pt x="257" y="35"/>
                        <a:pt x="255" y="34"/>
                        <a:pt x="258" y="33"/>
                      </a:cubicBezTo>
                      <a:cubicBezTo>
                        <a:pt x="259" y="34"/>
                        <a:pt x="259" y="34"/>
                        <a:pt x="259" y="34"/>
                      </a:cubicBezTo>
                      <a:cubicBezTo>
                        <a:pt x="263" y="32"/>
                        <a:pt x="265" y="32"/>
                        <a:pt x="267" y="31"/>
                      </a:cubicBezTo>
                      <a:cubicBezTo>
                        <a:pt x="273" y="28"/>
                        <a:pt x="273" y="30"/>
                        <a:pt x="279" y="27"/>
                      </a:cubicBezTo>
                      <a:cubicBezTo>
                        <a:pt x="280" y="27"/>
                        <a:pt x="279" y="27"/>
                        <a:pt x="279" y="28"/>
                      </a:cubicBezTo>
                      <a:cubicBezTo>
                        <a:pt x="282" y="27"/>
                        <a:pt x="285" y="26"/>
                        <a:pt x="285" y="25"/>
                      </a:cubicBezTo>
                      <a:cubicBezTo>
                        <a:pt x="288" y="26"/>
                        <a:pt x="294" y="23"/>
                        <a:pt x="301" y="22"/>
                      </a:cubicBezTo>
                      <a:cubicBezTo>
                        <a:pt x="301" y="21"/>
                        <a:pt x="301" y="21"/>
                        <a:pt x="301" y="21"/>
                      </a:cubicBezTo>
                      <a:cubicBezTo>
                        <a:pt x="301" y="21"/>
                        <a:pt x="297" y="22"/>
                        <a:pt x="296" y="22"/>
                      </a:cubicBezTo>
                      <a:cubicBezTo>
                        <a:pt x="298" y="21"/>
                        <a:pt x="297" y="22"/>
                        <a:pt x="298" y="21"/>
                      </a:cubicBezTo>
                      <a:cubicBezTo>
                        <a:pt x="301" y="20"/>
                        <a:pt x="301" y="20"/>
                        <a:pt x="301" y="20"/>
                      </a:cubicBezTo>
                      <a:cubicBezTo>
                        <a:pt x="301" y="20"/>
                        <a:pt x="297" y="21"/>
                        <a:pt x="297" y="21"/>
                      </a:cubicBezTo>
                      <a:cubicBezTo>
                        <a:pt x="300" y="19"/>
                        <a:pt x="301" y="19"/>
                        <a:pt x="305" y="18"/>
                      </a:cubicBezTo>
                      <a:cubicBezTo>
                        <a:pt x="305" y="19"/>
                        <a:pt x="307" y="18"/>
                        <a:pt x="306" y="19"/>
                      </a:cubicBezTo>
                      <a:cubicBezTo>
                        <a:pt x="308" y="18"/>
                        <a:pt x="309" y="17"/>
                        <a:pt x="309" y="18"/>
                      </a:cubicBezTo>
                      <a:cubicBezTo>
                        <a:pt x="316" y="16"/>
                        <a:pt x="316" y="16"/>
                        <a:pt x="322" y="15"/>
                      </a:cubicBezTo>
                      <a:cubicBezTo>
                        <a:pt x="325" y="15"/>
                        <a:pt x="325" y="14"/>
                        <a:pt x="327" y="13"/>
                      </a:cubicBezTo>
                      <a:cubicBezTo>
                        <a:pt x="329" y="12"/>
                        <a:pt x="329" y="13"/>
                        <a:pt x="330" y="13"/>
                      </a:cubicBezTo>
                      <a:cubicBezTo>
                        <a:pt x="332" y="13"/>
                        <a:pt x="332" y="12"/>
                        <a:pt x="334" y="12"/>
                      </a:cubicBezTo>
                      <a:cubicBezTo>
                        <a:pt x="336" y="12"/>
                        <a:pt x="338" y="11"/>
                        <a:pt x="338" y="12"/>
                      </a:cubicBezTo>
                      <a:cubicBezTo>
                        <a:pt x="337" y="12"/>
                        <a:pt x="338" y="12"/>
                        <a:pt x="337" y="12"/>
                      </a:cubicBezTo>
                      <a:cubicBezTo>
                        <a:pt x="337" y="12"/>
                        <a:pt x="336" y="12"/>
                        <a:pt x="336" y="12"/>
                      </a:cubicBezTo>
                      <a:cubicBezTo>
                        <a:pt x="336" y="13"/>
                        <a:pt x="340" y="11"/>
                        <a:pt x="341" y="12"/>
                      </a:cubicBezTo>
                      <a:cubicBezTo>
                        <a:pt x="343" y="12"/>
                        <a:pt x="337" y="12"/>
                        <a:pt x="340" y="11"/>
                      </a:cubicBezTo>
                      <a:cubicBezTo>
                        <a:pt x="342" y="11"/>
                        <a:pt x="342" y="11"/>
                        <a:pt x="342" y="11"/>
                      </a:cubicBezTo>
                      <a:cubicBezTo>
                        <a:pt x="344" y="11"/>
                        <a:pt x="344" y="11"/>
                        <a:pt x="345" y="11"/>
                      </a:cubicBezTo>
                      <a:cubicBezTo>
                        <a:pt x="346" y="10"/>
                        <a:pt x="340" y="11"/>
                        <a:pt x="342" y="10"/>
                      </a:cubicBezTo>
                      <a:cubicBezTo>
                        <a:pt x="347" y="10"/>
                        <a:pt x="347" y="10"/>
                        <a:pt x="347" y="10"/>
                      </a:cubicBezTo>
                      <a:cubicBezTo>
                        <a:pt x="347" y="9"/>
                        <a:pt x="347" y="9"/>
                        <a:pt x="345" y="9"/>
                      </a:cubicBezTo>
                      <a:cubicBezTo>
                        <a:pt x="349" y="8"/>
                        <a:pt x="350" y="10"/>
                        <a:pt x="354" y="10"/>
                      </a:cubicBezTo>
                      <a:cubicBezTo>
                        <a:pt x="356" y="10"/>
                        <a:pt x="358" y="9"/>
                        <a:pt x="360" y="9"/>
                      </a:cubicBezTo>
                      <a:cubicBezTo>
                        <a:pt x="361" y="9"/>
                        <a:pt x="359" y="9"/>
                        <a:pt x="361" y="9"/>
                      </a:cubicBezTo>
                      <a:cubicBezTo>
                        <a:pt x="360" y="9"/>
                        <a:pt x="359" y="9"/>
                        <a:pt x="358" y="9"/>
                      </a:cubicBezTo>
                      <a:cubicBezTo>
                        <a:pt x="355" y="8"/>
                        <a:pt x="363" y="8"/>
                        <a:pt x="360" y="8"/>
                      </a:cubicBezTo>
                      <a:cubicBezTo>
                        <a:pt x="361" y="7"/>
                        <a:pt x="362" y="9"/>
                        <a:pt x="364" y="8"/>
                      </a:cubicBezTo>
                      <a:cubicBezTo>
                        <a:pt x="367" y="8"/>
                        <a:pt x="362" y="8"/>
                        <a:pt x="363" y="7"/>
                      </a:cubicBezTo>
                      <a:cubicBezTo>
                        <a:pt x="364" y="7"/>
                        <a:pt x="365" y="7"/>
                        <a:pt x="365" y="7"/>
                      </a:cubicBezTo>
                      <a:cubicBezTo>
                        <a:pt x="366" y="7"/>
                        <a:pt x="367" y="8"/>
                        <a:pt x="367" y="8"/>
                      </a:cubicBezTo>
                      <a:cubicBezTo>
                        <a:pt x="367" y="9"/>
                        <a:pt x="370" y="8"/>
                        <a:pt x="371" y="9"/>
                      </a:cubicBezTo>
                      <a:cubicBezTo>
                        <a:pt x="374" y="8"/>
                        <a:pt x="371" y="8"/>
                        <a:pt x="372" y="8"/>
                      </a:cubicBezTo>
                      <a:cubicBezTo>
                        <a:pt x="372" y="7"/>
                        <a:pt x="371" y="8"/>
                        <a:pt x="371" y="8"/>
                      </a:cubicBezTo>
                      <a:cubicBezTo>
                        <a:pt x="371" y="7"/>
                        <a:pt x="379" y="9"/>
                        <a:pt x="381" y="7"/>
                      </a:cubicBezTo>
                      <a:cubicBezTo>
                        <a:pt x="384" y="7"/>
                        <a:pt x="386" y="8"/>
                        <a:pt x="390" y="7"/>
                      </a:cubicBezTo>
                      <a:cubicBezTo>
                        <a:pt x="390" y="7"/>
                        <a:pt x="389" y="7"/>
                        <a:pt x="390" y="7"/>
                      </a:cubicBezTo>
                      <a:cubicBezTo>
                        <a:pt x="387" y="6"/>
                        <a:pt x="389" y="6"/>
                        <a:pt x="386" y="5"/>
                      </a:cubicBezTo>
                      <a:cubicBezTo>
                        <a:pt x="388" y="6"/>
                        <a:pt x="389" y="7"/>
                        <a:pt x="391" y="6"/>
                      </a:cubicBezTo>
                      <a:cubicBezTo>
                        <a:pt x="392" y="6"/>
                        <a:pt x="392" y="7"/>
                        <a:pt x="394" y="7"/>
                      </a:cubicBezTo>
                      <a:cubicBezTo>
                        <a:pt x="395" y="7"/>
                        <a:pt x="395" y="6"/>
                        <a:pt x="395" y="6"/>
                      </a:cubicBezTo>
                      <a:cubicBezTo>
                        <a:pt x="396" y="6"/>
                        <a:pt x="399" y="6"/>
                        <a:pt x="397" y="6"/>
                      </a:cubicBezTo>
                      <a:cubicBezTo>
                        <a:pt x="401" y="5"/>
                        <a:pt x="402" y="7"/>
                        <a:pt x="401" y="7"/>
                      </a:cubicBezTo>
                      <a:cubicBezTo>
                        <a:pt x="408" y="7"/>
                        <a:pt x="400" y="5"/>
                        <a:pt x="400" y="4"/>
                      </a:cubicBezTo>
                      <a:cubicBezTo>
                        <a:pt x="402" y="5"/>
                        <a:pt x="404" y="4"/>
                        <a:pt x="401" y="4"/>
                      </a:cubicBezTo>
                      <a:cubicBezTo>
                        <a:pt x="406" y="3"/>
                        <a:pt x="402" y="5"/>
                        <a:pt x="407" y="5"/>
                      </a:cubicBezTo>
                      <a:cubicBezTo>
                        <a:pt x="411" y="4"/>
                        <a:pt x="406" y="3"/>
                        <a:pt x="410" y="3"/>
                      </a:cubicBezTo>
                      <a:cubicBezTo>
                        <a:pt x="408" y="2"/>
                        <a:pt x="400" y="3"/>
                        <a:pt x="399" y="2"/>
                      </a:cubicBezTo>
                      <a:cubicBezTo>
                        <a:pt x="400" y="1"/>
                        <a:pt x="404" y="2"/>
                        <a:pt x="404" y="2"/>
                      </a:cubicBezTo>
                      <a:cubicBezTo>
                        <a:pt x="407" y="2"/>
                        <a:pt x="407" y="1"/>
                        <a:pt x="412" y="2"/>
                      </a:cubicBezTo>
                      <a:cubicBezTo>
                        <a:pt x="411" y="2"/>
                        <a:pt x="413" y="2"/>
                        <a:pt x="412" y="3"/>
                      </a:cubicBezTo>
                      <a:cubicBezTo>
                        <a:pt x="415" y="3"/>
                        <a:pt x="415" y="1"/>
                        <a:pt x="419" y="1"/>
                      </a:cubicBezTo>
                      <a:cubicBezTo>
                        <a:pt x="417" y="2"/>
                        <a:pt x="416" y="2"/>
                        <a:pt x="421" y="2"/>
                      </a:cubicBezTo>
                      <a:cubicBezTo>
                        <a:pt x="420" y="3"/>
                        <a:pt x="417" y="3"/>
                        <a:pt x="417" y="2"/>
                      </a:cubicBezTo>
                      <a:cubicBezTo>
                        <a:pt x="416" y="2"/>
                        <a:pt x="416" y="3"/>
                        <a:pt x="415" y="3"/>
                      </a:cubicBezTo>
                      <a:cubicBezTo>
                        <a:pt x="414" y="3"/>
                        <a:pt x="417" y="3"/>
                        <a:pt x="417" y="4"/>
                      </a:cubicBezTo>
                      <a:cubicBezTo>
                        <a:pt x="419" y="4"/>
                        <a:pt x="418" y="3"/>
                        <a:pt x="416" y="3"/>
                      </a:cubicBezTo>
                      <a:cubicBezTo>
                        <a:pt x="417" y="3"/>
                        <a:pt x="421" y="3"/>
                        <a:pt x="421" y="4"/>
                      </a:cubicBezTo>
                      <a:cubicBezTo>
                        <a:pt x="418" y="4"/>
                        <a:pt x="427" y="5"/>
                        <a:pt x="424" y="5"/>
                      </a:cubicBezTo>
                      <a:cubicBezTo>
                        <a:pt x="427" y="5"/>
                        <a:pt x="427" y="6"/>
                        <a:pt x="430" y="6"/>
                      </a:cubicBezTo>
                      <a:cubicBezTo>
                        <a:pt x="426" y="5"/>
                        <a:pt x="427" y="5"/>
                        <a:pt x="425" y="4"/>
                      </a:cubicBezTo>
                      <a:cubicBezTo>
                        <a:pt x="426" y="4"/>
                        <a:pt x="428" y="4"/>
                        <a:pt x="430" y="4"/>
                      </a:cubicBezTo>
                      <a:cubicBezTo>
                        <a:pt x="427" y="4"/>
                        <a:pt x="430" y="4"/>
                        <a:pt x="428" y="4"/>
                      </a:cubicBezTo>
                      <a:cubicBezTo>
                        <a:pt x="429" y="5"/>
                        <a:pt x="432" y="5"/>
                        <a:pt x="433" y="5"/>
                      </a:cubicBezTo>
                      <a:cubicBezTo>
                        <a:pt x="434" y="5"/>
                        <a:pt x="431" y="5"/>
                        <a:pt x="431" y="4"/>
                      </a:cubicBezTo>
                      <a:cubicBezTo>
                        <a:pt x="432" y="4"/>
                        <a:pt x="438" y="5"/>
                        <a:pt x="438" y="5"/>
                      </a:cubicBezTo>
                      <a:cubicBezTo>
                        <a:pt x="442" y="6"/>
                        <a:pt x="445" y="6"/>
                        <a:pt x="453" y="7"/>
                      </a:cubicBezTo>
                      <a:cubicBezTo>
                        <a:pt x="453" y="7"/>
                        <a:pt x="452" y="7"/>
                        <a:pt x="451" y="7"/>
                      </a:cubicBezTo>
                      <a:cubicBezTo>
                        <a:pt x="451" y="7"/>
                        <a:pt x="453" y="7"/>
                        <a:pt x="453" y="7"/>
                      </a:cubicBezTo>
                      <a:cubicBezTo>
                        <a:pt x="452" y="8"/>
                        <a:pt x="450" y="7"/>
                        <a:pt x="447" y="6"/>
                      </a:cubicBezTo>
                      <a:cubicBezTo>
                        <a:pt x="447" y="7"/>
                        <a:pt x="447" y="7"/>
                        <a:pt x="447" y="7"/>
                      </a:cubicBezTo>
                      <a:cubicBezTo>
                        <a:pt x="448" y="7"/>
                        <a:pt x="453" y="8"/>
                        <a:pt x="453" y="9"/>
                      </a:cubicBezTo>
                      <a:cubicBezTo>
                        <a:pt x="454" y="8"/>
                        <a:pt x="456" y="7"/>
                        <a:pt x="453" y="6"/>
                      </a:cubicBezTo>
                      <a:cubicBezTo>
                        <a:pt x="454" y="6"/>
                        <a:pt x="457" y="7"/>
                        <a:pt x="455" y="6"/>
                      </a:cubicBezTo>
                      <a:cubicBezTo>
                        <a:pt x="456" y="6"/>
                        <a:pt x="458" y="7"/>
                        <a:pt x="460" y="7"/>
                      </a:cubicBezTo>
                      <a:cubicBezTo>
                        <a:pt x="460" y="7"/>
                        <a:pt x="459" y="7"/>
                        <a:pt x="458" y="6"/>
                      </a:cubicBezTo>
                      <a:cubicBezTo>
                        <a:pt x="460" y="6"/>
                        <a:pt x="465" y="7"/>
                        <a:pt x="465" y="6"/>
                      </a:cubicBezTo>
                      <a:cubicBezTo>
                        <a:pt x="466" y="7"/>
                        <a:pt x="466" y="7"/>
                        <a:pt x="465" y="7"/>
                      </a:cubicBezTo>
                      <a:cubicBezTo>
                        <a:pt x="466" y="7"/>
                        <a:pt x="469" y="8"/>
                        <a:pt x="468" y="8"/>
                      </a:cubicBezTo>
                      <a:cubicBezTo>
                        <a:pt x="466" y="8"/>
                        <a:pt x="466" y="8"/>
                        <a:pt x="463" y="7"/>
                      </a:cubicBezTo>
                      <a:cubicBezTo>
                        <a:pt x="463" y="8"/>
                        <a:pt x="464" y="8"/>
                        <a:pt x="464" y="8"/>
                      </a:cubicBezTo>
                      <a:cubicBezTo>
                        <a:pt x="468" y="9"/>
                        <a:pt x="467" y="8"/>
                        <a:pt x="470" y="9"/>
                      </a:cubicBezTo>
                      <a:cubicBezTo>
                        <a:pt x="470" y="8"/>
                        <a:pt x="473" y="8"/>
                        <a:pt x="477" y="9"/>
                      </a:cubicBezTo>
                      <a:cubicBezTo>
                        <a:pt x="476" y="10"/>
                        <a:pt x="474" y="9"/>
                        <a:pt x="471" y="9"/>
                      </a:cubicBezTo>
                      <a:cubicBezTo>
                        <a:pt x="472" y="9"/>
                        <a:pt x="472" y="10"/>
                        <a:pt x="472" y="10"/>
                      </a:cubicBezTo>
                      <a:cubicBezTo>
                        <a:pt x="473" y="10"/>
                        <a:pt x="475" y="10"/>
                        <a:pt x="476" y="10"/>
                      </a:cubicBezTo>
                      <a:cubicBezTo>
                        <a:pt x="478" y="10"/>
                        <a:pt x="478" y="11"/>
                        <a:pt x="478" y="11"/>
                      </a:cubicBezTo>
                      <a:cubicBezTo>
                        <a:pt x="479" y="11"/>
                        <a:pt x="481" y="11"/>
                        <a:pt x="483" y="12"/>
                      </a:cubicBezTo>
                      <a:cubicBezTo>
                        <a:pt x="483" y="11"/>
                        <a:pt x="484" y="11"/>
                        <a:pt x="482" y="11"/>
                      </a:cubicBezTo>
                      <a:cubicBezTo>
                        <a:pt x="483" y="10"/>
                        <a:pt x="485" y="11"/>
                        <a:pt x="484" y="12"/>
                      </a:cubicBezTo>
                      <a:cubicBezTo>
                        <a:pt x="485" y="12"/>
                        <a:pt x="486" y="11"/>
                        <a:pt x="487" y="12"/>
                      </a:cubicBezTo>
                      <a:cubicBezTo>
                        <a:pt x="487" y="12"/>
                        <a:pt x="485" y="10"/>
                        <a:pt x="490" y="11"/>
                      </a:cubicBezTo>
                      <a:cubicBezTo>
                        <a:pt x="490" y="10"/>
                        <a:pt x="485" y="10"/>
                        <a:pt x="484" y="9"/>
                      </a:cubicBezTo>
                      <a:cubicBezTo>
                        <a:pt x="482" y="9"/>
                        <a:pt x="481" y="9"/>
                        <a:pt x="482" y="9"/>
                      </a:cubicBezTo>
                      <a:cubicBezTo>
                        <a:pt x="480" y="9"/>
                        <a:pt x="481" y="9"/>
                        <a:pt x="478" y="8"/>
                      </a:cubicBezTo>
                      <a:cubicBezTo>
                        <a:pt x="478" y="8"/>
                        <a:pt x="482" y="9"/>
                        <a:pt x="481" y="7"/>
                      </a:cubicBezTo>
                      <a:cubicBezTo>
                        <a:pt x="484" y="8"/>
                        <a:pt x="482" y="8"/>
                        <a:pt x="482" y="8"/>
                      </a:cubicBezTo>
                      <a:cubicBezTo>
                        <a:pt x="486" y="9"/>
                        <a:pt x="486" y="9"/>
                        <a:pt x="489" y="9"/>
                      </a:cubicBezTo>
                      <a:cubicBezTo>
                        <a:pt x="489" y="9"/>
                        <a:pt x="487" y="9"/>
                        <a:pt x="487" y="8"/>
                      </a:cubicBezTo>
                      <a:cubicBezTo>
                        <a:pt x="491" y="9"/>
                        <a:pt x="493" y="10"/>
                        <a:pt x="496" y="11"/>
                      </a:cubicBezTo>
                      <a:cubicBezTo>
                        <a:pt x="495" y="11"/>
                        <a:pt x="495" y="10"/>
                        <a:pt x="495" y="11"/>
                      </a:cubicBezTo>
                      <a:cubicBezTo>
                        <a:pt x="496" y="11"/>
                        <a:pt x="499" y="12"/>
                        <a:pt x="499" y="11"/>
                      </a:cubicBezTo>
                      <a:cubicBezTo>
                        <a:pt x="500" y="12"/>
                        <a:pt x="500" y="12"/>
                        <a:pt x="501" y="13"/>
                      </a:cubicBezTo>
                      <a:cubicBezTo>
                        <a:pt x="505" y="13"/>
                        <a:pt x="510" y="15"/>
                        <a:pt x="512" y="16"/>
                      </a:cubicBezTo>
                      <a:cubicBezTo>
                        <a:pt x="514" y="17"/>
                        <a:pt x="512" y="15"/>
                        <a:pt x="510" y="14"/>
                      </a:cubicBezTo>
                      <a:cubicBezTo>
                        <a:pt x="510" y="14"/>
                        <a:pt x="516" y="16"/>
                        <a:pt x="514" y="16"/>
                      </a:cubicBezTo>
                      <a:cubicBezTo>
                        <a:pt x="516" y="17"/>
                        <a:pt x="519" y="18"/>
                        <a:pt x="520" y="18"/>
                      </a:cubicBezTo>
                      <a:cubicBezTo>
                        <a:pt x="519" y="17"/>
                        <a:pt x="518" y="17"/>
                        <a:pt x="517" y="17"/>
                      </a:cubicBezTo>
                      <a:cubicBezTo>
                        <a:pt x="520" y="17"/>
                        <a:pt x="527" y="19"/>
                        <a:pt x="532" y="21"/>
                      </a:cubicBezTo>
                      <a:cubicBezTo>
                        <a:pt x="529" y="19"/>
                        <a:pt x="537" y="22"/>
                        <a:pt x="537" y="22"/>
                      </a:cubicBezTo>
                      <a:cubicBezTo>
                        <a:pt x="539" y="22"/>
                        <a:pt x="538" y="23"/>
                        <a:pt x="540" y="23"/>
                      </a:cubicBezTo>
                      <a:cubicBezTo>
                        <a:pt x="539" y="23"/>
                        <a:pt x="538" y="23"/>
                        <a:pt x="536" y="22"/>
                      </a:cubicBezTo>
                      <a:cubicBezTo>
                        <a:pt x="536" y="23"/>
                        <a:pt x="543" y="25"/>
                        <a:pt x="545" y="25"/>
                      </a:cubicBezTo>
                      <a:cubicBezTo>
                        <a:pt x="545" y="25"/>
                        <a:pt x="542" y="25"/>
                        <a:pt x="540" y="24"/>
                      </a:cubicBezTo>
                      <a:cubicBezTo>
                        <a:pt x="543" y="24"/>
                        <a:pt x="547" y="25"/>
                        <a:pt x="551" y="27"/>
                      </a:cubicBezTo>
                      <a:cubicBezTo>
                        <a:pt x="551" y="27"/>
                        <a:pt x="550" y="27"/>
                        <a:pt x="552" y="28"/>
                      </a:cubicBezTo>
                      <a:cubicBezTo>
                        <a:pt x="551" y="28"/>
                        <a:pt x="549" y="26"/>
                        <a:pt x="549" y="27"/>
                      </a:cubicBezTo>
                      <a:cubicBezTo>
                        <a:pt x="550" y="28"/>
                        <a:pt x="552" y="28"/>
                        <a:pt x="552" y="29"/>
                      </a:cubicBezTo>
                      <a:cubicBezTo>
                        <a:pt x="554" y="30"/>
                        <a:pt x="550" y="28"/>
                        <a:pt x="551" y="29"/>
                      </a:cubicBezTo>
                      <a:cubicBezTo>
                        <a:pt x="555" y="29"/>
                        <a:pt x="555" y="30"/>
                        <a:pt x="558" y="30"/>
                      </a:cubicBezTo>
                      <a:cubicBezTo>
                        <a:pt x="562" y="32"/>
                        <a:pt x="569" y="34"/>
                        <a:pt x="569" y="35"/>
                      </a:cubicBezTo>
                      <a:cubicBezTo>
                        <a:pt x="571" y="36"/>
                        <a:pt x="570" y="35"/>
                        <a:pt x="571" y="35"/>
                      </a:cubicBezTo>
                      <a:cubicBezTo>
                        <a:pt x="572" y="36"/>
                        <a:pt x="575" y="37"/>
                        <a:pt x="573" y="37"/>
                      </a:cubicBezTo>
                      <a:cubicBezTo>
                        <a:pt x="575" y="38"/>
                        <a:pt x="575" y="38"/>
                        <a:pt x="577" y="39"/>
                      </a:cubicBezTo>
                      <a:cubicBezTo>
                        <a:pt x="577" y="39"/>
                        <a:pt x="575" y="39"/>
                        <a:pt x="576" y="39"/>
                      </a:cubicBezTo>
                      <a:cubicBezTo>
                        <a:pt x="578" y="40"/>
                        <a:pt x="578" y="39"/>
                        <a:pt x="579" y="39"/>
                      </a:cubicBezTo>
                      <a:cubicBezTo>
                        <a:pt x="579" y="38"/>
                        <a:pt x="576" y="38"/>
                        <a:pt x="576" y="38"/>
                      </a:cubicBezTo>
                      <a:cubicBezTo>
                        <a:pt x="576" y="37"/>
                        <a:pt x="580" y="39"/>
                        <a:pt x="579" y="39"/>
                      </a:cubicBezTo>
                      <a:cubicBezTo>
                        <a:pt x="581" y="40"/>
                        <a:pt x="581" y="40"/>
                        <a:pt x="583" y="40"/>
                      </a:cubicBezTo>
                      <a:cubicBezTo>
                        <a:pt x="586" y="42"/>
                        <a:pt x="586" y="42"/>
                        <a:pt x="589" y="44"/>
                      </a:cubicBezTo>
                      <a:cubicBezTo>
                        <a:pt x="587" y="43"/>
                        <a:pt x="587" y="42"/>
                        <a:pt x="586" y="42"/>
                      </a:cubicBezTo>
                      <a:cubicBezTo>
                        <a:pt x="585" y="40"/>
                        <a:pt x="593" y="44"/>
                        <a:pt x="594" y="45"/>
                      </a:cubicBezTo>
                      <a:cubicBezTo>
                        <a:pt x="594" y="45"/>
                        <a:pt x="591" y="43"/>
                        <a:pt x="590" y="43"/>
                      </a:cubicBezTo>
                      <a:cubicBezTo>
                        <a:pt x="592" y="45"/>
                        <a:pt x="596" y="46"/>
                        <a:pt x="598" y="48"/>
                      </a:cubicBezTo>
                      <a:cubicBezTo>
                        <a:pt x="600" y="49"/>
                        <a:pt x="597" y="46"/>
                        <a:pt x="599" y="47"/>
                      </a:cubicBezTo>
                      <a:cubicBezTo>
                        <a:pt x="600" y="48"/>
                        <a:pt x="601" y="49"/>
                        <a:pt x="603" y="50"/>
                      </a:cubicBezTo>
                      <a:cubicBezTo>
                        <a:pt x="603" y="50"/>
                        <a:pt x="606" y="52"/>
                        <a:pt x="606" y="51"/>
                      </a:cubicBezTo>
                      <a:cubicBezTo>
                        <a:pt x="612" y="54"/>
                        <a:pt x="615" y="56"/>
                        <a:pt x="620" y="59"/>
                      </a:cubicBezTo>
                      <a:cubicBezTo>
                        <a:pt x="619" y="58"/>
                        <a:pt x="619" y="59"/>
                        <a:pt x="619" y="59"/>
                      </a:cubicBezTo>
                      <a:cubicBezTo>
                        <a:pt x="624" y="60"/>
                        <a:pt x="634" y="67"/>
                        <a:pt x="640" y="71"/>
                      </a:cubicBezTo>
                      <a:cubicBezTo>
                        <a:pt x="642" y="72"/>
                        <a:pt x="641" y="71"/>
                        <a:pt x="643" y="73"/>
                      </a:cubicBezTo>
                      <a:cubicBezTo>
                        <a:pt x="643" y="73"/>
                        <a:pt x="643" y="73"/>
                        <a:pt x="644" y="73"/>
                      </a:cubicBezTo>
                      <a:cubicBezTo>
                        <a:pt x="644" y="73"/>
                        <a:pt x="643" y="72"/>
                        <a:pt x="642" y="72"/>
                      </a:cubicBezTo>
                      <a:cubicBezTo>
                        <a:pt x="645" y="73"/>
                        <a:pt x="651" y="78"/>
                        <a:pt x="653" y="78"/>
                      </a:cubicBezTo>
                      <a:cubicBezTo>
                        <a:pt x="655" y="80"/>
                        <a:pt x="658" y="83"/>
                        <a:pt x="661" y="84"/>
                      </a:cubicBezTo>
                      <a:cubicBezTo>
                        <a:pt x="665" y="87"/>
                        <a:pt x="675" y="94"/>
                        <a:pt x="680" y="98"/>
                      </a:cubicBezTo>
                      <a:cubicBezTo>
                        <a:pt x="680" y="98"/>
                        <a:pt x="679" y="97"/>
                        <a:pt x="679" y="98"/>
                      </a:cubicBezTo>
                      <a:cubicBezTo>
                        <a:pt x="681" y="99"/>
                        <a:pt x="682" y="100"/>
                        <a:pt x="684" y="102"/>
                      </a:cubicBezTo>
                      <a:cubicBezTo>
                        <a:pt x="685" y="102"/>
                        <a:pt x="683" y="101"/>
                        <a:pt x="684" y="101"/>
                      </a:cubicBezTo>
                      <a:cubicBezTo>
                        <a:pt x="688" y="104"/>
                        <a:pt x="693" y="109"/>
                        <a:pt x="699" y="114"/>
                      </a:cubicBezTo>
                      <a:cubicBezTo>
                        <a:pt x="698" y="114"/>
                        <a:pt x="698" y="114"/>
                        <a:pt x="699" y="115"/>
                      </a:cubicBezTo>
                      <a:cubicBezTo>
                        <a:pt x="701" y="117"/>
                        <a:pt x="702" y="118"/>
                        <a:pt x="703" y="118"/>
                      </a:cubicBezTo>
                      <a:cubicBezTo>
                        <a:pt x="705" y="120"/>
                        <a:pt x="704" y="119"/>
                        <a:pt x="705" y="120"/>
                      </a:cubicBezTo>
                      <a:cubicBezTo>
                        <a:pt x="707" y="122"/>
                        <a:pt x="704" y="119"/>
                        <a:pt x="705" y="119"/>
                      </a:cubicBezTo>
                      <a:cubicBezTo>
                        <a:pt x="707" y="121"/>
                        <a:pt x="707" y="121"/>
                        <a:pt x="709" y="123"/>
                      </a:cubicBezTo>
                      <a:cubicBezTo>
                        <a:pt x="705" y="121"/>
                        <a:pt x="715" y="129"/>
                        <a:pt x="718" y="132"/>
                      </a:cubicBezTo>
                      <a:cubicBezTo>
                        <a:pt x="716" y="131"/>
                        <a:pt x="717" y="131"/>
                        <a:pt x="716" y="129"/>
                      </a:cubicBezTo>
                      <a:cubicBezTo>
                        <a:pt x="716" y="129"/>
                        <a:pt x="717" y="130"/>
                        <a:pt x="717" y="130"/>
                      </a:cubicBezTo>
                      <a:cubicBezTo>
                        <a:pt x="722" y="135"/>
                        <a:pt x="722" y="134"/>
                        <a:pt x="723" y="137"/>
                      </a:cubicBezTo>
                      <a:cubicBezTo>
                        <a:pt x="724" y="138"/>
                        <a:pt x="723" y="136"/>
                        <a:pt x="724" y="136"/>
                      </a:cubicBezTo>
                      <a:cubicBezTo>
                        <a:pt x="727" y="139"/>
                        <a:pt x="727" y="140"/>
                        <a:pt x="728" y="141"/>
                      </a:cubicBezTo>
                      <a:cubicBezTo>
                        <a:pt x="729" y="142"/>
                        <a:pt x="732" y="144"/>
                        <a:pt x="732" y="145"/>
                      </a:cubicBezTo>
                      <a:cubicBezTo>
                        <a:pt x="732" y="146"/>
                        <a:pt x="735" y="148"/>
                        <a:pt x="734" y="148"/>
                      </a:cubicBezTo>
                      <a:cubicBezTo>
                        <a:pt x="736" y="149"/>
                        <a:pt x="736" y="149"/>
                        <a:pt x="737" y="150"/>
                      </a:cubicBezTo>
                      <a:cubicBezTo>
                        <a:pt x="738" y="150"/>
                        <a:pt x="735" y="148"/>
                        <a:pt x="734" y="147"/>
                      </a:cubicBezTo>
                      <a:cubicBezTo>
                        <a:pt x="736" y="147"/>
                        <a:pt x="734" y="144"/>
                        <a:pt x="736" y="144"/>
                      </a:cubicBezTo>
                      <a:cubicBezTo>
                        <a:pt x="739" y="150"/>
                        <a:pt x="741" y="155"/>
                        <a:pt x="745" y="161"/>
                      </a:cubicBezTo>
                      <a:cubicBezTo>
                        <a:pt x="747" y="163"/>
                        <a:pt x="742" y="157"/>
                        <a:pt x="747" y="162"/>
                      </a:cubicBezTo>
                      <a:cubicBezTo>
                        <a:pt x="747" y="161"/>
                        <a:pt x="745" y="159"/>
                        <a:pt x="746" y="160"/>
                      </a:cubicBezTo>
                      <a:cubicBezTo>
                        <a:pt x="744" y="157"/>
                        <a:pt x="744" y="158"/>
                        <a:pt x="743" y="156"/>
                      </a:cubicBezTo>
                      <a:cubicBezTo>
                        <a:pt x="743" y="156"/>
                        <a:pt x="745" y="158"/>
                        <a:pt x="746" y="159"/>
                      </a:cubicBezTo>
                      <a:cubicBezTo>
                        <a:pt x="746" y="159"/>
                        <a:pt x="745" y="156"/>
                        <a:pt x="747" y="158"/>
                      </a:cubicBezTo>
                      <a:cubicBezTo>
                        <a:pt x="746" y="156"/>
                        <a:pt x="744" y="153"/>
                        <a:pt x="745" y="154"/>
                      </a:cubicBezTo>
                      <a:cubicBezTo>
                        <a:pt x="747" y="156"/>
                        <a:pt x="748" y="158"/>
                        <a:pt x="749" y="159"/>
                      </a:cubicBezTo>
                      <a:cubicBezTo>
                        <a:pt x="749" y="160"/>
                        <a:pt x="752" y="165"/>
                        <a:pt x="750" y="164"/>
                      </a:cubicBezTo>
                      <a:cubicBezTo>
                        <a:pt x="752" y="166"/>
                        <a:pt x="751" y="167"/>
                        <a:pt x="751" y="167"/>
                      </a:cubicBezTo>
                      <a:cubicBezTo>
                        <a:pt x="753" y="170"/>
                        <a:pt x="756" y="173"/>
                        <a:pt x="757" y="174"/>
                      </a:cubicBezTo>
                      <a:cubicBezTo>
                        <a:pt x="757" y="173"/>
                        <a:pt x="755" y="172"/>
                        <a:pt x="754" y="170"/>
                      </a:cubicBezTo>
                      <a:cubicBezTo>
                        <a:pt x="754" y="168"/>
                        <a:pt x="759" y="172"/>
                        <a:pt x="756" y="168"/>
                      </a:cubicBezTo>
                      <a:cubicBezTo>
                        <a:pt x="757" y="169"/>
                        <a:pt x="757" y="170"/>
                        <a:pt x="759" y="173"/>
                      </a:cubicBezTo>
                      <a:cubicBezTo>
                        <a:pt x="759" y="174"/>
                        <a:pt x="757" y="173"/>
                        <a:pt x="760" y="177"/>
                      </a:cubicBezTo>
                      <a:cubicBezTo>
                        <a:pt x="759" y="176"/>
                        <a:pt x="759" y="175"/>
                        <a:pt x="758" y="175"/>
                      </a:cubicBezTo>
                      <a:cubicBezTo>
                        <a:pt x="760" y="177"/>
                        <a:pt x="760" y="179"/>
                        <a:pt x="762" y="181"/>
                      </a:cubicBezTo>
                      <a:cubicBezTo>
                        <a:pt x="762" y="182"/>
                        <a:pt x="762" y="181"/>
                        <a:pt x="764" y="182"/>
                      </a:cubicBezTo>
                      <a:cubicBezTo>
                        <a:pt x="765" y="184"/>
                        <a:pt x="766" y="187"/>
                        <a:pt x="767" y="186"/>
                      </a:cubicBezTo>
                      <a:cubicBezTo>
                        <a:pt x="768" y="186"/>
                        <a:pt x="765" y="183"/>
                        <a:pt x="764" y="182"/>
                      </a:cubicBezTo>
                      <a:cubicBezTo>
                        <a:pt x="762" y="178"/>
                        <a:pt x="767" y="183"/>
                        <a:pt x="764" y="178"/>
                      </a:cubicBezTo>
                      <a:cubicBezTo>
                        <a:pt x="766" y="180"/>
                        <a:pt x="766" y="181"/>
                        <a:pt x="766" y="179"/>
                      </a:cubicBezTo>
                      <a:cubicBezTo>
                        <a:pt x="767" y="180"/>
                        <a:pt x="768" y="181"/>
                        <a:pt x="768" y="181"/>
                      </a:cubicBezTo>
                      <a:cubicBezTo>
                        <a:pt x="770" y="185"/>
                        <a:pt x="768" y="190"/>
                        <a:pt x="774" y="194"/>
                      </a:cubicBezTo>
                      <a:cubicBezTo>
                        <a:pt x="773" y="192"/>
                        <a:pt x="774" y="192"/>
                        <a:pt x="776" y="194"/>
                      </a:cubicBezTo>
                      <a:cubicBezTo>
                        <a:pt x="775" y="192"/>
                        <a:pt x="774" y="188"/>
                        <a:pt x="776" y="190"/>
                      </a:cubicBezTo>
                      <a:cubicBezTo>
                        <a:pt x="782" y="200"/>
                        <a:pt x="774" y="198"/>
                        <a:pt x="781" y="209"/>
                      </a:cubicBezTo>
                      <a:cubicBezTo>
                        <a:pt x="782" y="211"/>
                        <a:pt x="782" y="210"/>
                        <a:pt x="784" y="211"/>
                      </a:cubicBezTo>
                      <a:cubicBezTo>
                        <a:pt x="782" y="207"/>
                        <a:pt x="785" y="207"/>
                        <a:pt x="785" y="203"/>
                      </a:cubicBezTo>
                      <a:cubicBezTo>
                        <a:pt x="789" y="210"/>
                        <a:pt x="784" y="206"/>
                        <a:pt x="788" y="212"/>
                      </a:cubicBezTo>
                      <a:cubicBezTo>
                        <a:pt x="786" y="212"/>
                        <a:pt x="788" y="216"/>
                        <a:pt x="786" y="217"/>
                      </a:cubicBezTo>
                      <a:cubicBezTo>
                        <a:pt x="787" y="218"/>
                        <a:pt x="788" y="218"/>
                        <a:pt x="789" y="220"/>
                      </a:cubicBezTo>
                      <a:cubicBezTo>
                        <a:pt x="788" y="220"/>
                        <a:pt x="787" y="218"/>
                        <a:pt x="787" y="219"/>
                      </a:cubicBezTo>
                      <a:cubicBezTo>
                        <a:pt x="788" y="221"/>
                        <a:pt x="789" y="223"/>
                        <a:pt x="791" y="226"/>
                      </a:cubicBezTo>
                      <a:cubicBezTo>
                        <a:pt x="793" y="227"/>
                        <a:pt x="790" y="222"/>
                        <a:pt x="793" y="224"/>
                      </a:cubicBezTo>
                      <a:cubicBezTo>
                        <a:pt x="792" y="220"/>
                        <a:pt x="793" y="220"/>
                        <a:pt x="795" y="221"/>
                      </a:cubicBezTo>
                      <a:cubicBezTo>
                        <a:pt x="798" y="227"/>
                        <a:pt x="796" y="231"/>
                        <a:pt x="795" y="230"/>
                      </a:cubicBezTo>
                      <a:cubicBezTo>
                        <a:pt x="795" y="231"/>
                        <a:pt x="796" y="233"/>
                        <a:pt x="796" y="234"/>
                      </a:cubicBezTo>
                      <a:cubicBezTo>
                        <a:pt x="793" y="231"/>
                        <a:pt x="796" y="239"/>
                        <a:pt x="792" y="235"/>
                      </a:cubicBezTo>
                      <a:cubicBezTo>
                        <a:pt x="794" y="238"/>
                        <a:pt x="793" y="237"/>
                        <a:pt x="792" y="236"/>
                      </a:cubicBezTo>
                      <a:cubicBezTo>
                        <a:pt x="794" y="240"/>
                        <a:pt x="794" y="243"/>
                        <a:pt x="797" y="248"/>
                      </a:cubicBezTo>
                      <a:cubicBezTo>
                        <a:pt x="797" y="246"/>
                        <a:pt x="797" y="245"/>
                        <a:pt x="799" y="248"/>
                      </a:cubicBezTo>
                      <a:cubicBezTo>
                        <a:pt x="799" y="247"/>
                        <a:pt x="798" y="246"/>
                        <a:pt x="798" y="245"/>
                      </a:cubicBezTo>
                      <a:cubicBezTo>
                        <a:pt x="798" y="244"/>
                        <a:pt x="799" y="247"/>
                        <a:pt x="800" y="247"/>
                      </a:cubicBezTo>
                      <a:cubicBezTo>
                        <a:pt x="800" y="246"/>
                        <a:pt x="799" y="246"/>
                        <a:pt x="798" y="244"/>
                      </a:cubicBezTo>
                      <a:cubicBezTo>
                        <a:pt x="799" y="244"/>
                        <a:pt x="800" y="246"/>
                        <a:pt x="800" y="246"/>
                      </a:cubicBezTo>
                      <a:cubicBezTo>
                        <a:pt x="802" y="250"/>
                        <a:pt x="800" y="249"/>
                        <a:pt x="801" y="252"/>
                      </a:cubicBezTo>
                      <a:cubicBezTo>
                        <a:pt x="799" y="250"/>
                        <a:pt x="800" y="252"/>
                        <a:pt x="799" y="251"/>
                      </a:cubicBezTo>
                      <a:cubicBezTo>
                        <a:pt x="800" y="252"/>
                        <a:pt x="801" y="254"/>
                        <a:pt x="802" y="256"/>
                      </a:cubicBezTo>
                      <a:cubicBezTo>
                        <a:pt x="800" y="254"/>
                        <a:pt x="800" y="256"/>
                        <a:pt x="799" y="255"/>
                      </a:cubicBezTo>
                      <a:cubicBezTo>
                        <a:pt x="799" y="256"/>
                        <a:pt x="800" y="257"/>
                        <a:pt x="800" y="258"/>
                      </a:cubicBezTo>
                      <a:cubicBezTo>
                        <a:pt x="798" y="257"/>
                        <a:pt x="797" y="261"/>
                        <a:pt x="794" y="257"/>
                      </a:cubicBezTo>
                      <a:cubicBezTo>
                        <a:pt x="794" y="258"/>
                        <a:pt x="795" y="260"/>
                        <a:pt x="794" y="260"/>
                      </a:cubicBezTo>
                      <a:cubicBezTo>
                        <a:pt x="792" y="255"/>
                        <a:pt x="791" y="256"/>
                        <a:pt x="790" y="256"/>
                      </a:cubicBezTo>
                      <a:cubicBezTo>
                        <a:pt x="792" y="259"/>
                        <a:pt x="794" y="261"/>
                        <a:pt x="795" y="265"/>
                      </a:cubicBezTo>
                      <a:cubicBezTo>
                        <a:pt x="793" y="262"/>
                        <a:pt x="795" y="266"/>
                        <a:pt x="793" y="262"/>
                      </a:cubicBezTo>
                      <a:cubicBezTo>
                        <a:pt x="792" y="267"/>
                        <a:pt x="790" y="268"/>
                        <a:pt x="787" y="266"/>
                      </a:cubicBezTo>
                      <a:cubicBezTo>
                        <a:pt x="786" y="263"/>
                        <a:pt x="784" y="260"/>
                        <a:pt x="784" y="259"/>
                      </a:cubicBezTo>
                      <a:cubicBezTo>
                        <a:pt x="784" y="258"/>
                        <a:pt x="783" y="258"/>
                        <a:pt x="783" y="257"/>
                      </a:cubicBezTo>
                      <a:cubicBezTo>
                        <a:pt x="783" y="257"/>
                        <a:pt x="783" y="258"/>
                        <a:pt x="784" y="259"/>
                      </a:cubicBezTo>
                      <a:cubicBezTo>
                        <a:pt x="783" y="258"/>
                        <a:pt x="782" y="256"/>
                        <a:pt x="782" y="255"/>
                      </a:cubicBezTo>
                      <a:close/>
                      <a:moveTo>
                        <a:pt x="340" y="50"/>
                      </a:moveTo>
                      <a:cubicBezTo>
                        <a:pt x="338" y="51"/>
                        <a:pt x="336" y="51"/>
                        <a:pt x="336" y="51"/>
                      </a:cubicBezTo>
                      <a:cubicBezTo>
                        <a:pt x="338" y="51"/>
                        <a:pt x="340" y="51"/>
                        <a:pt x="340" y="50"/>
                      </a:cubicBezTo>
                      <a:close/>
                      <a:moveTo>
                        <a:pt x="236" y="74"/>
                      </a:moveTo>
                      <a:cubicBezTo>
                        <a:pt x="236" y="74"/>
                        <a:pt x="235" y="75"/>
                        <a:pt x="235" y="74"/>
                      </a:cubicBezTo>
                      <a:cubicBezTo>
                        <a:pt x="234" y="75"/>
                        <a:pt x="233" y="75"/>
                        <a:pt x="233" y="76"/>
                      </a:cubicBezTo>
                      <a:cubicBezTo>
                        <a:pt x="236" y="75"/>
                        <a:pt x="230" y="77"/>
                        <a:pt x="232" y="77"/>
                      </a:cubicBezTo>
                      <a:cubicBezTo>
                        <a:pt x="234" y="76"/>
                        <a:pt x="235" y="75"/>
                        <a:pt x="236" y="74"/>
                      </a:cubicBezTo>
                      <a:close/>
                      <a:moveTo>
                        <a:pt x="231" y="76"/>
                      </a:moveTo>
                      <a:cubicBezTo>
                        <a:pt x="232" y="75"/>
                        <a:pt x="233" y="76"/>
                        <a:pt x="234" y="74"/>
                      </a:cubicBezTo>
                      <a:cubicBezTo>
                        <a:pt x="234" y="75"/>
                        <a:pt x="236" y="72"/>
                        <a:pt x="237" y="71"/>
                      </a:cubicBezTo>
                      <a:cubicBezTo>
                        <a:pt x="233" y="73"/>
                        <a:pt x="233" y="74"/>
                        <a:pt x="231" y="76"/>
                      </a:cubicBezTo>
                      <a:close/>
                      <a:moveTo>
                        <a:pt x="162" y="116"/>
                      </a:moveTo>
                      <a:cubicBezTo>
                        <a:pt x="164" y="115"/>
                        <a:pt x="164" y="115"/>
                        <a:pt x="164" y="115"/>
                      </a:cubicBezTo>
                      <a:cubicBezTo>
                        <a:pt x="162" y="115"/>
                        <a:pt x="165" y="114"/>
                        <a:pt x="167" y="112"/>
                      </a:cubicBezTo>
                      <a:cubicBezTo>
                        <a:pt x="165" y="113"/>
                        <a:pt x="164" y="114"/>
                        <a:pt x="164" y="114"/>
                      </a:cubicBezTo>
                      <a:cubicBezTo>
                        <a:pt x="167" y="111"/>
                        <a:pt x="164" y="113"/>
                        <a:pt x="165" y="111"/>
                      </a:cubicBezTo>
                      <a:cubicBezTo>
                        <a:pt x="164" y="112"/>
                        <a:pt x="162" y="113"/>
                        <a:pt x="162" y="114"/>
                      </a:cubicBezTo>
                      <a:cubicBezTo>
                        <a:pt x="168" y="110"/>
                        <a:pt x="160" y="115"/>
                        <a:pt x="162" y="114"/>
                      </a:cubicBezTo>
                      <a:cubicBezTo>
                        <a:pt x="166" y="112"/>
                        <a:pt x="161" y="116"/>
                        <a:pt x="162" y="116"/>
                      </a:cubicBezTo>
                      <a:close/>
                      <a:moveTo>
                        <a:pt x="132" y="113"/>
                      </a:moveTo>
                      <a:cubicBezTo>
                        <a:pt x="134" y="112"/>
                        <a:pt x="135" y="111"/>
                        <a:pt x="134" y="111"/>
                      </a:cubicBezTo>
                      <a:cubicBezTo>
                        <a:pt x="132" y="113"/>
                        <a:pt x="132" y="113"/>
                        <a:pt x="132" y="113"/>
                      </a:cubicBezTo>
                      <a:close/>
                      <a:moveTo>
                        <a:pt x="788" y="254"/>
                      </a:moveTo>
                      <a:cubicBezTo>
                        <a:pt x="788" y="256"/>
                        <a:pt x="790" y="259"/>
                        <a:pt x="791" y="260"/>
                      </a:cubicBezTo>
                      <a:cubicBezTo>
                        <a:pt x="790" y="258"/>
                        <a:pt x="789" y="255"/>
                        <a:pt x="788" y="254"/>
                      </a:cubicBezTo>
                      <a:close/>
                      <a:moveTo>
                        <a:pt x="792" y="242"/>
                      </a:moveTo>
                      <a:cubicBezTo>
                        <a:pt x="793" y="245"/>
                        <a:pt x="794" y="247"/>
                        <a:pt x="796" y="250"/>
                      </a:cubicBezTo>
                      <a:cubicBezTo>
                        <a:pt x="797" y="249"/>
                        <a:pt x="792" y="240"/>
                        <a:pt x="790" y="237"/>
                      </a:cubicBezTo>
                      <a:cubicBezTo>
                        <a:pt x="790" y="239"/>
                        <a:pt x="794" y="244"/>
                        <a:pt x="795" y="246"/>
                      </a:cubicBezTo>
                      <a:cubicBezTo>
                        <a:pt x="794" y="246"/>
                        <a:pt x="793" y="243"/>
                        <a:pt x="792" y="242"/>
                      </a:cubicBezTo>
                      <a:close/>
                      <a:moveTo>
                        <a:pt x="787" y="245"/>
                      </a:moveTo>
                      <a:cubicBezTo>
                        <a:pt x="787" y="245"/>
                        <a:pt x="787" y="247"/>
                        <a:pt x="786" y="246"/>
                      </a:cubicBezTo>
                      <a:cubicBezTo>
                        <a:pt x="788" y="248"/>
                        <a:pt x="789" y="252"/>
                        <a:pt x="790" y="253"/>
                      </a:cubicBezTo>
                      <a:cubicBezTo>
                        <a:pt x="789" y="250"/>
                        <a:pt x="788" y="247"/>
                        <a:pt x="787" y="245"/>
                      </a:cubicBezTo>
                      <a:close/>
                      <a:moveTo>
                        <a:pt x="779" y="256"/>
                      </a:moveTo>
                      <a:cubicBezTo>
                        <a:pt x="779" y="256"/>
                        <a:pt x="776" y="252"/>
                        <a:pt x="777" y="255"/>
                      </a:cubicBezTo>
                      <a:cubicBezTo>
                        <a:pt x="778" y="255"/>
                        <a:pt x="778" y="255"/>
                        <a:pt x="779" y="257"/>
                      </a:cubicBezTo>
                      <a:cubicBezTo>
                        <a:pt x="779" y="258"/>
                        <a:pt x="779" y="258"/>
                        <a:pt x="779" y="258"/>
                      </a:cubicBezTo>
                      <a:cubicBezTo>
                        <a:pt x="780" y="258"/>
                        <a:pt x="780" y="258"/>
                        <a:pt x="779" y="256"/>
                      </a:cubicBezTo>
                      <a:close/>
                      <a:moveTo>
                        <a:pt x="785" y="244"/>
                      </a:moveTo>
                      <a:cubicBezTo>
                        <a:pt x="787" y="249"/>
                        <a:pt x="783" y="241"/>
                        <a:pt x="784" y="244"/>
                      </a:cubicBezTo>
                      <a:cubicBezTo>
                        <a:pt x="786" y="246"/>
                        <a:pt x="784" y="246"/>
                        <a:pt x="785" y="247"/>
                      </a:cubicBezTo>
                      <a:cubicBezTo>
                        <a:pt x="785" y="246"/>
                        <a:pt x="787" y="249"/>
                        <a:pt x="787" y="249"/>
                      </a:cubicBezTo>
                      <a:cubicBezTo>
                        <a:pt x="786" y="247"/>
                        <a:pt x="786" y="245"/>
                        <a:pt x="785" y="244"/>
                      </a:cubicBezTo>
                      <a:close/>
                      <a:moveTo>
                        <a:pt x="789" y="230"/>
                      </a:moveTo>
                      <a:cubicBezTo>
                        <a:pt x="790" y="231"/>
                        <a:pt x="791" y="232"/>
                        <a:pt x="792" y="233"/>
                      </a:cubicBezTo>
                      <a:cubicBezTo>
                        <a:pt x="790" y="230"/>
                        <a:pt x="789" y="228"/>
                        <a:pt x="790" y="229"/>
                      </a:cubicBezTo>
                      <a:cubicBezTo>
                        <a:pt x="788" y="225"/>
                        <a:pt x="789" y="224"/>
                        <a:pt x="787" y="222"/>
                      </a:cubicBezTo>
                      <a:cubicBezTo>
                        <a:pt x="787" y="222"/>
                        <a:pt x="787" y="224"/>
                        <a:pt x="786" y="224"/>
                      </a:cubicBezTo>
                      <a:cubicBezTo>
                        <a:pt x="788" y="225"/>
                        <a:pt x="788" y="226"/>
                        <a:pt x="789" y="227"/>
                      </a:cubicBezTo>
                      <a:cubicBezTo>
                        <a:pt x="789" y="228"/>
                        <a:pt x="789" y="229"/>
                        <a:pt x="789" y="229"/>
                      </a:cubicBezTo>
                      <a:cubicBezTo>
                        <a:pt x="788" y="226"/>
                        <a:pt x="787" y="226"/>
                        <a:pt x="785" y="224"/>
                      </a:cubicBezTo>
                      <a:cubicBezTo>
                        <a:pt x="787" y="227"/>
                        <a:pt x="786" y="227"/>
                        <a:pt x="785" y="226"/>
                      </a:cubicBezTo>
                      <a:cubicBezTo>
                        <a:pt x="787" y="230"/>
                        <a:pt x="786" y="228"/>
                        <a:pt x="787" y="231"/>
                      </a:cubicBezTo>
                      <a:cubicBezTo>
                        <a:pt x="788" y="231"/>
                        <a:pt x="789" y="234"/>
                        <a:pt x="790" y="235"/>
                      </a:cubicBezTo>
                      <a:cubicBezTo>
                        <a:pt x="790" y="235"/>
                        <a:pt x="792" y="237"/>
                        <a:pt x="791" y="235"/>
                      </a:cubicBezTo>
                      <a:cubicBezTo>
                        <a:pt x="790" y="235"/>
                        <a:pt x="790" y="233"/>
                        <a:pt x="789" y="232"/>
                      </a:cubicBezTo>
                      <a:cubicBezTo>
                        <a:pt x="789" y="232"/>
                        <a:pt x="790" y="235"/>
                        <a:pt x="789" y="233"/>
                      </a:cubicBezTo>
                      <a:cubicBezTo>
                        <a:pt x="789" y="233"/>
                        <a:pt x="787" y="230"/>
                        <a:pt x="788" y="230"/>
                      </a:cubicBezTo>
                      <a:cubicBezTo>
                        <a:pt x="789" y="232"/>
                        <a:pt x="790" y="234"/>
                        <a:pt x="792" y="235"/>
                      </a:cubicBezTo>
                      <a:cubicBezTo>
                        <a:pt x="791" y="234"/>
                        <a:pt x="789" y="231"/>
                        <a:pt x="789" y="230"/>
                      </a:cubicBezTo>
                      <a:close/>
                      <a:moveTo>
                        <a:pt x="788" y="235"/>
                      </a:moveTo>
                      <a:cubicBezTo>
                        <a:pt x="788" y="233"/>
                        <a:pt x="786" y="229"/>
                        <a:pt x="785" y="229"/>
                      </a:cubicBezTo>
                      <a:cubicBezTo>
                        <a:pt x="787" y="231"/>
                        <a:pt x="787" y="234"/>
                        <a:pt x="788" y="235"/>
                      </a:cubicBezTo>
                      <a:close/>
                      <a:moveTo>
                        <a:pt x="756" y="236"/>
                      </a:moveTo>
                      <a:cubicBezTo>
                        <a:pt x="755" y="236"/>
                        <a:pt x="757" y="239"/>
                        <a:pt x="758" y="240"/>
                      </a:cubicBezTo>
                      <a:cubicBezTo>
                        <a:pt x="760" y="241"/>
                        <a:pt x="759" y="242"/>
                        <a:pt x="760" y="244"/>
                      </a:cubicBezTo>
                      <a:cubicBezTo>
                        <a:pt x="760" y="243"/>
                        <a:pt x="762" y="245"/>
                        <a:pt x="761" y="242"/>
                      </a:cubicBezTo>
                      <a:cubicBezTo>
                        <a:pt x="759" y="241"/>
                        <a:pt x="759" y="241"/>
                        <a:pt x="756" y="236"/>
                      </a:cubicBezTo>
                      <a:close/>
                      <a:moveTo>
                        <a:pt x="780" y="220"/>
                      </a:moveTo>
                      <a:cubicBezTo>
                        <a:pt x="781" y="222"/>
                        <a:pt x="781" y="223"/>
                        <a:pt x="782" y="225"/>
                      </a:cubicBezTo>
                      <a:cubicBezTo>
                        <a:pt x="783" y="226"/>
                        <a:pt x="784" y="227"/>
                        <a:pt x="785" y="228"/>
                      </a:cubicBezTo>
                      <a:cubicBezTo>
                        <a:pt x="783" y="225"/>
                        <a:pt x="782" y="222"/>
                        <a:pt x="780" y="220"/>
                      </a:cubicBezTo>
                      <a:close/>
                      <a:moveTo>
                        <a:pt x="787" y="219"/>
                      </a:moveTo>
                      <a:cubicBezTo>
                        <a:pt x="786" y="219"/>
                        <a:pt x="786" y="220"/>
                        <a:pt x="787" y="221"/>
                      </a:cubicBezTo>
                      <a:cubicBezTo>
                        <a:pt x="787" y="221"/>
                        <a:pt x="789" y="225"/>
                        <a:pt x="789" y="223"/>
                      </a:cubicBezTo>
                      <a:cubicBezTo>
                        <a:pt x="787" y="221"/>
                        <a:pt x="787" y="220"/>
                        <a:pt x="787" y="219"/>
                      </a:cubicBezTo>
                      <a:close/>
                      <a:moveTo>
                        <a:pt x="781" y="226"/>
                      </a:moveTo>
                      <a:cubicBezTo>
                        <a:pt x="781" y="227"/>
                        <a:pt x="780" y="223"/>
                        <a:pt x="779" y="224"/>
                      </a:cubicBezTo>
                      <a:cubicBezTo>
                        <a:pt x="780" y="224"/>
                        <a:pt x="780" y="225"/>
                        <a:pt x="779" y="225"/>
                      </a:cubicBezTo>
                      <a:cubicBezTo>
                        <a:pt x="781" y="228"/>
                        <a:pt x="783" y="228"/>
                        <a:pt x="781" y="226"/>
                      </a:cubicBezTo>
                      <a:close/>
                      <a:moveTo>
                        <a:pt x="760" y="233"/>
                      </a:moveTo>
                      <a:cubicBezTo>
                        <a:pt x="761" y="237"/>
                        <a:pt x="756" y="230"/>
                        <a:pt x="756" y="233"/>
                      </a:cubicBezTo>
                      <a:cubicBezTo>
                        <a:pt x="758" y="234"/>
                        <a:pt x="760" y="235"/>
                        <a:pt x="762" y="237"/>
                      </a:cubicBezTo>
                      <a:cubicBezTo>
                        <a:pt x="761" y="235"/>
                        <a:pt x="761" y="233"/>
                        <a:pt x="760" y="233"/>
                      </a:cubicBezTo>
                      <a:close/>
                      <a:moveTo>
                        <a:pt x="754" y="232"/>
                      </a:moveTo>
                      <a:cubicBezTo>
                        <a:pt x="755" y="231"/>
                        <a:pt x="756" y="235"/>
                        <a:pt x="757" y="236"/>
                      </a:cubicBezTo>
                      <a:cubicBezTo>
                        <a:pt x="757" y="234"/>
                        <a:pt x="753" y="229"/>
                        <a:pt x="754" y="232"/>
                      </a:cubicBezTo>
                      <a:close/>
                      <a:moveTo>
                        <a:pt x="747" y="236"/>
                      </a:moveTo>
                      <a:cubicBezTo>
                        <a:pt x="746" y="236"/>
                        <a:pt x="748" y="238"/>
                        <a:pt x="748" y="239"/>
                      </a:cubicBezTo>
                      <a:cubicBezTo>
                        <a:pt x="749" y="239"/>
                        <a:pt x="749" y="240"/>
                        <a:pt x="749" y="239"/>
                      </a:cubicBezTo>
                      <a:cubicBezTo>
                        <a:pt x="748" y="239"/>
                        <a:pt x="748" y="237"/>
                        <a:pt x="747" y="236"/>
                      </a:cubicBezTo>
                      <a:close/>
                      <a:moveTo>
                        <a:pt x="753" y="170"/>
                      </a:moveTo>
                      <a:cubicBezTo>
                        <a:pt x="752" y="170"/>
                        <a:pt x="752" y="170"/>
                        <a:pt x="753" y="172"/>
                      </a:cubicBezTo>
                      <a:cubicBezTo>
                        <a:pt x="754" y="172"/>
                        <a:pt x="755" y="172"/>
                        <a:pt x="756" y="173"/>
                      </a:cubicBezTo>
                      <a:cubicBezTo>
                        <a:pt x="754" y="172"/>
                        <a:pt x="753" y="171"/>
                        <a:pt x="753" y="170"/>
                      </a:cubicBezTo>
                      <a:close/>
                      <a:moveTo>
                        <a:pt x="747" y="163"/>
                      </a:moveTo>
                      <a:cubicBezTo>
                        <a:pt x="746" y="162"/>
                        <a:pt x="745" y="163"/>
                        <a:pt x="746" y="165"/>
                      </a:cubicBezTo>
                      <a:cubicBezTo>
                        <a:pt x="746" y="164"/>
                        <a:pt x="749" y="168"/>
                        <a:pt x="749" y="167"/>
                      </a:cubicBezTo>
                      <a:cubicBezTo>
                        <a:pt x="746" y="163"/>
                        <a:pt x="748" y="165"/>
                        <a:pt x="747" y="163"/>
                      </a:cubicBezTo>
                      <a:close/>
                      <a:moveTo>
                        <a:pt x="726" y="156"/>
                      </a:moveTo>
                      <a:cubicBezTo>
                        <a:pt x="725" y="156"/>
                        <a:pt x="728" y="159"/>
                        <a:pt x="729" y="160"/>
                      </a:cubicBezTo>
                      <a:cubicBezTo>
                        <a:pt x="730" y="160"/>
                        <a:pt x="728" y="158"/>
                        <a:pt x="726" y="156"/>
                      </a:cubicBezTo>
                      <a:close/>
                      <a:moveTo>
                        <a:pt x="723" y="152"/>
                      </a:moveTo>
                      <a:cubicBezTo>
                        <a:pt x="722" y="152"/>
                        <a:pt x="721" y="151"/>
                        <a:pt x="721" y="150"/>
                      </a:cubicBezTo>
                      <a:cubicBezTo>
                        <a:pt x="720" y="150"/>
                        <a:pt x="720" y="151"/>
                        <a:pt x="721" y="152"/>
                      </a:cubicBezTo>
                      <a:cubicBezTo>
                        <a:pt x="722" y="151"/>
                        <a:pt x="725" y="155"/>
                        <a:pt x="724" y="153"/>
                      </a:cubicBezTo>
                      <a:cubicBezTo>
                        <a:pt x="723" y="153"/>
                        <a:pt x="723" y="153"/>
                        <a:pt x="723" y="152"/>
                      </a:cubicBezTo>
                      <a:close/>
                      <a:moveTo>
                        <a:pt x="726" y="146"/>
                      </a:moveTo>
                      <a:cubicBezTo>
                        <a:pt x="727" y="147"/>
                        <a:pt x="726" y="147"/>
                        <a:pt x="728" y="149"/>
                      </a:cubicBezTo>
                      <a:cubicBezTo>
                        <a:pt x="729" y="150"/>
                        <a:pt x="727" y="147"/>
                        <a:pt x="726" y="146"/>
                      </a:cubicBezTo>
                      <a:close/>
                      <a:moveTo>
                        <a:pt x="717" y="154"/>
                      </a:moveTo>
                      <a:cubicBezTo>
                        <a:pt x="718" y="156"/>
                        <a:pt x="715" y="152"/>
                        <a:pt x="714" y="152"/>
                      </a:cubicBezTo>
                      <a:cubicBezTo>
                        <a:pt x="714" y="153"/>
                        <a:pt x="716" y="154"/>
                        <a:pt x="717" y="156"/>
                      </a:cubicBezTo>
                      <a:cubicBezTo>
                        <a:pt x="718" y="156"/>
                        <a:pt x="718" y="155"/>
                        <a:pt x="717" y="154"/>
                      </a:cubicBezTo>
                      <a:close/>
                      <a:moveTo>
                        <a:pt x="723" y="138"/>
                      </a:moveTo>
                      <a:cubicBezTo>
                        <a:pt x="726" y="140"/>
                        <a:pt x="727" y="142"/>
                        <a:pt x="728" y="143"/>
                      </a:cubicBezTo>
                      <a:cubicBezTo>
                        <a:pt x="727" y="141"/>
                        <a:pt x="725" y="139"/>
                        <a:pt x="723" y="138"/>
                      </a:cubicBezTo>
                      <a:close/>
                      <a:moveTo>
                        <a:pt x="723" y="139"/>
                      </a:moveTo>
                      <a:cubicBezTo>
                        <a:pt x="723" y="138"/>
                        <a:pt x="722" y="137"/>
                        <a:pt x="721" y="137"/>
                      </a:cubicBezTo>
                      <a:cubicBezTo>
                        <a:pt x="720" y="136"/>
                        <a:pt x="720" y="136"/>
                        <a:pt x="720" y="137"/>
                      </a:cubicBezTo>
                      <a:cubicBezTo>
                        <a:pt x="721" y="139"/>
                        <a:pt x="722" y="140"/>
                        <a:pt x="723" y="141"/>
                      </a:cubicBezTo>
                      <a:cubicBezTo>
                        <a:pt x="722" y="139"/>
                        <a:pt x="720" y="138"/>
                        <a:pt x="721" y="137"/>
                      </a:cubicBezTo>
                      <a:cubicBezTo>
                        <a:pt x="723" y="139"/>
                        <a:pt x="724" y="140"/>
                        <a:pt x="725" y="140"/>
                      </a:cubicBezTo>
                      <a:cubicBezTo>
                        <a:pt x="724" y="139"/>
                        <a:pt x="724" y="139"/>
                        <a:pt x="723" y="139"/>
                      </a:cubicBezTo>
                      <a:close/>
                      <a:moveTo>
                        <a:pt x="722" y="140"/>
                      </a:moveTo>
                      <a:cubicBezTo>
                        <a:pt x="719" y="137"/>
                        <a:pt x="719" y="137"/>
                        <a:pt x="719" y="137"/>
                      </a:cubicBezTo>
                      <a:cubicBezTo>
                        <a:pt x="718" y="137"/>
                        <a:pt x="720" y="140"/>
                        <a:pt x="721" y="141"/>
                      </a:cubicBezTo>
                      <a:cubicBezTo>
                        <a:pt x="722" y="141"/>
                        <a:pt x="722" y="141"/>
                        <a:pt x="722" y="140"/>
                      </a:cubicBezTo>
                      <a:close/>
                      <a:moveTo>
                        <a:pt x="721" y="134"/>
                      </a:moveTo>
                      <a:cubicBezTo>
                        <a:pt x="720" y="134"/>
                        <a:pt x="719" y="134"/>
                        <a:pt x="719" y="134"/>
                      </a:cubicBezTo>
                      <a:cubicBezTo>
                        <a:pt x="723" y="138"/>
                        <a:pt x="724" y="137"/>
                        <a:pt x="721" y="134"/>
                      </a:cubicBezTo>
                      <a:close/>
                      <a:moveTo>
                        <a:pt x="714" y="136"/>
                      </a:moveTo>
                      <a:cubicBezTo>
                        <a:pt x="715" y="135"/>
                        <a:pt x="715" y="135"/>
                        <a:pt x="714" y="134"/>
                      </a:cubicBezTo>
                      <a:cubicBezTo>
                        <a:pt x="713" y="133"/>
                        <a:pt x="712" y="134"/>
                        <a:pt x="714" y="136"/>
                      </a:cubicBezTo>
                      <a:close/>
                      <a:moveTo>
                        <a:pt x="697" y="113"/>
                      </a:moveTo>
                      <a:cubicBezTo>
                        <a:pt x="698" y="114"/>
                        <a:pt x="698" y="113"/>
                        <a:pt x="697" y="113"/>
                      </a:cubicBezTo>
                      <a:cubicBezTo>
                        <a:pt x="696" y="113"/>
                        <a:pt x="694" y="110"/>
                        <a:pt x="693" y="110"/>
                      </a:cubicBezTo>
                      <a:cubicBezTo>
                        <a:pt x="695" y="112"/>
                        <a:pt x="698" y="116"/>
                        <a:pt x="700" y="117"/>
                      </a:cubicBezTo>
                      <a:cubicBezTo>
                        <a:pt x="699" y="116"/>
                        <a:pt x="696" y="113"/>
                        <a:pt x="697" y="113"/>
                      </a:cubicBezTo>
                      <a:close/>
                      <a:moveTo>
                        <a:pt x="662" y="153"/>
                      </a:moveTo>
                      <a:cubicBezTo>
                        <a:pt x="663" y="154"/>
                        <a:pt x="665" y="156"/>
                        <a:pt x="666" y="156"/>
                      </a:cubicBezTo>
                      <a:cubicBezTo>
                        <a:pt x="665" y="155"/>
                        <a:pt x="663" y="152"/>
                        <a:pt x="662" y="153"/>
                      </a:cubicBezTo>
                      <a:close/>
                      <a:moveTo>
                        <a:pt x="685" y="103"/>
                      </a:moveTo>
                      <a:cubicBezTo>
                        <a:pt x="687" y="104"/>
                        <a:pt x="686" y="104"/>
                        <a:pt x="687" y="105"/>
                      </a:cubicBezTo>
                      <a:cubicBezTo>
                        <a:pt x="688" y="106"/>
                        <a:pt x="689" y="106"/>
                        <a:pt x="689" y="106"/>
                      </a:cubicBezTo>
                      <a:cubicBezTo>
                        <a:pt x="688" y="105"/>
                        <a:pt x="687" y="103"/>
                        <a:pt x="685" y="103"/>
                      </a:cubicBezTo>
                      <a:close/>
                      <a:moveTo>
                        <a:pt x="599" y="49"/>
                      </a:moveTo>
                      <a:cubicBezTo>
                        <a:pt x="600" y="50"/>
                        <a:pt x="603" y="51"/>
                        <a:pt x="603" y="50"/>
                      </a:cubicBezTo>
                      <a:cubicBezTo>
                        <a:pt x="600" y="49"/>
                        <a:pt x="601" y="50"/>
                        <a:pt x="599" y="49"/>
                      </a:cubicBezTo>
                      <a:close/>
                      <a:moveTo>
                        <a:pt x="579" y="43"/>
                      </a:moveTo>
                      <a:cubicBezTo>
                        <a:pt x="579" y="42"/>
                        <a:pt x="584" y="44"/>
                        <a:pt x="581" y="43"/>
                      </a:cubicBezTo>
                      <a:cubicBezTo>
                        <a:pt x="581" y="43"/>
                        <a:pt x="576" y="41"/>
                        <a:pt x="579" y="43"/>
                      </a:cubicBezTo>
                      <a:close/>
                      <a:moveTo>
                        <a:pt x="568" y="37"/>
                      </a:moveTo>
                      <a:cubicBezTo>
                        <a:pt x="568" y="36"/>
                        <a:pt x="570" y="37"/>
                        <a:pt x="571" y="38"/>
                      </a:cubicBezTo>
                      <a:cubicBezTo>
                        <a:pt x="573" y="38"/>
                        <a:pt x="568" y="36"/>
                        <a:pt x="567" y="36"/>
                      </a:cubicBezTo>
                      <a:cubicBezTo>
                        <a:pt x="570" y="37"/>
                        <a:pt x="565" y="36"/>
                        <a:pt x="568" y="37"/>
                      </a:cubicBezTo>
                      <a:close/>
                      <a:moveTo>
                        <a:pt x="562" y="33"/>
                      </a:moveTo>
                      <a:cubicBezTo>
                        <a:pt x="563" y="34"/>
                        <a:pt x="563" y="33"/>
                        <a:pt x="565" y="33"/>
                      </a:cubicBezTo>
                      <a:cubicBezTo>
                        <a:pt x="567" y="35"/>
                        <a:pt x="567" y="35"/>
                        <a:pt x="567" y="35"/>
                      </a:cubicBezTo>
                      <a:cubicBezTo>
                        <a:pt x="570" y="35"/>
                        <a:pt x="558" y="30"/>
                        <a:pt x="562" y="33"/>
                      </a:cubicBezTo>
                      <a:close/>
                      <a:moveTo>
                        <a:pt x="533" y="22"/>
                      </a:moveTo>
                      <a:cubicBezTo>
                        <a:pt x="531" y="22"/>
                        <a:pt x="527" y="19"/>
                        <a:pt x="523" y="19"/>
                      </a:cubicBezTo>
                      <a:cubicBezTo>
                        <a:pt x="524" y="20"/>
                        <a:pt x="519" y="18"/>
                        <a:pt x="519" y="19"/>
                      </a:cubicBezTo>
                      <a:cubicBezTo>
                        <a:pt x="522" y="20"/>
                        <a:pt x="520" y="20"/>
                        <a:pt x="524" y="21"/>
                      </a:cubicBezTo>
                      <a:cubicBezTo>
                        <a:pt x="522" y="19"/>
                        <a:pt x="526" y="20"/>
                        <a:pt x="528" y="20"/>
                      </a:cubicBezTo>
                      <a:cubicBezTo>
                        <a:pt x="529" y="21"/>
                        <a:pt x="532" y="22"/>
                        <a:pt x="535" y="23"/>
                      </a:cubicBezTo>
                      <a:cubicBezTo>
                        <a:pt x="534" y="23"/>
                        <a:pt x="535" y="22"/>
                        <a:pt x="533" y="22"/>
                      </a:cubicBezTo>
                      <a:close/>
                      <a:moveTo>
                        <a:pt x="513" y="21"/>
                      </a:moveTo>
                      <a:cubicBezTo>
                        <a:pt x="515" y="21"/>
                        <a:pt x="520" y="24"/>
                        <a:pt x="520" y="23"/>
                      </a:cubicBezTo>
                      <a:cubicBezTo>
                        <a:pt x="516" y="22"/>
                        <a:pt x="514" y="21"/>
                        <a:pt x="513" y="21"/>
                      </a:cubicBezTo>
                      <a:close/>
                      <a:moveTo>
                        <a:pt x="499" y="13"/>
                      </a:moveTo>
                      <a:cubicBezTo>
                        <a:pt x="501" y="14"/>
                        <a:pt x="499" y="14"/>
                        <a:pt x="502" y="15"/>
                      </a:cubicBezTo>
                      <a:cubicBezTo>
                        <a:pt x="501" y="14"/>
                        <a:pt x="504" y="14"/>
                        <a:pt x="502" y="14"/>
                      </a:cubicBezTo>
                      <a:cubicBezTo>
                        <a:pt x="502" y="14"/>
                        <a:pt x="499" y="13"/>
                        <a:pt x="499" y="13"/>
                      </a:cubicBezTo>
                      <a:close/>
                      <a:moveTo>
                        <a:pt x="497" y="13"/>
                      </a:moveTo>
                      <a:cubicBezTo>
                        <a:pt x="502" y="15"/>
                        <a:pt x="497" y="14"/>
                        <a:pt x="497" y="15"/>
                      </a:cubicBezTo>
                      <a:cubicBezTo>
                        <a:pt x="499" y="15"/>
                        <a:pt x="500" y="16"/>
                        <a:pt x="501" y="16"/>
                      </a:cubicBezTo>
                      <a:cubicBezTo>
                        <a:pt x="500" y="15"/>
                        <a:pt x="499" y="13"/>
                        <a:pt x="497" y="13"/>
                      </a:cubicBezTo>
                      <a:close/>
                      <a:moveTo>
                        <a:pt x="494" y="15"/>
                      </a:moveTo>
                      <a:cubicBezTo>
                        <a:pt x="494" y="14"/>
                        <a:pt x="496" y="15"/>
                        <a:pt x="496" y="14"/>
                      </a:cubicBezTo>
                      <a:cubicBezTo>
                        <a:pt x="492" y="13"/>
                        <a:pt x="493" y="14"/>
                        <a:pt x="494" y="15"/>
                      </a:cubicBezTo>
                      <a:close/>
                      <a:moveTo>
                        <a:pt x="441" y="7"/>
                      </a:moveTo>
                      <a:cubicBezTo>
                        <a:pt x="441" y="7"/>
                        <a:pt x="443" y="7"/>
                        <a:pt x="445" y="7"/>
                      </a:cubicBezTo>
                      <a:cubicBezTo>
                        <a:pt x="444" y="7"/>
                        <a:pt x="445" y="7"/>
                        <a:pt x="444" y="7"/>
                      </a:cubicBezTo>
                      <a:cubicBezTo>
                        <a:pt x="444" y="7"/>
                        <a:pt x="439" y="7"/>
                        <a:pt x="441" y="7"/>
                      </a:cubicBezTo>
                      <a:close/>
                      <a:moveTo>
                        <a:pt x="436" y="6"/>
                      </a:moveTo>
                      <a:cubicBezTo>
                        <a:pt x="433" y="6"/>
                        <a:pt x="434" y="5"/>
                        <a:pt x="431" y="6"/>
                      </a:cubicBezTo>
                      <a:cubicBezTo>
                        <a:pt x="431" y="6"/>
                        <a:pt x="433" y="6"/>
                        <a:pt x="432" y="7"/>
                      </a:cubicBezTo>
                      <a:cubicBezTo>
                        <a:pt x="434" y="7"/>
                        <a:pt x="436" y="8"/>
                        <a:pt x="437" y="7"/>
                      </a:cubicBezTo>
                      <a:cubicBezTo>
                        <a:pt x="432" y="7"/>
                        <a:pt x="433" y="6"/>
                        <a:pt x="436" y="6"/>
                      </a:cubicBezTo>
                      <a:close/>
                      <a:moveTo>
                        <a:pt x="424" y="8"/>
                      </a:moveTo>
                      <a:cubicBezTo>
                        <a:pt x="420" y="7"/>
                        <a:pt x="426" y="6"/>
                        <a:pt x="421" y="7"/>
                      </a:cubicBezTo>
                      <a:cubicBezTo>
                        <a:pt x="423" y="7"/>
                        <a:pt x="420" y="8"/>
                        <a:pt x="424" y="8"/>
                      </a:cubicBezTo>
                      <a:close/>
                      <a:moveTo>
                        <a:pt x="415" y="4"/>
                      </a:moveTo>
                      <a:cubicBezTo>
                        <a:pt x="415" y="4"/>
                        <a:pt x="414" y="4"/>
                        <a:pt x="413" y="4"/>
                      </a:cubicBezTo>
                      <a:cubicBezTo>
                        <a:pt x="415" y="4"/>
                        <a:pt x="417" y="5"/>
                        <a:pt x="420" y="5"/>
                      </a:cubicBezTo>
                      <a:cubicBezTo>
                        <a:pt x="420" y="4"/>
                        <a:pt x="417" y="4"/>
                        <a:pt x="415" y="4"/>
                      </a:cubicBezTo>
                      <a:close/>
                      <a:moveTo>
                        <a:pt x="417" y="5"/>
                      </a:moveTo>
                      <a:cubicBezTo>
                        <a:pt x="417" y="6"/>
                        <a:pt x="414" y="6"/>
                        <a:pt x="412" y="5"/>
                      </a:cubicBezTo>
                      <a:cubicBezTo>
                        <a:pt x="412" y="6"/>
                        <a:pt x="415" y="6"/>
                        <a:pt x="416" y="7"/>
                      </a:cubicBezTo>
                      <a:cubicBezTo>
                        <a:pt x="416" y="7"/>
                        <a:pt x="417" y="7"/>
                        <a:pt x="418" y="7"/>
                      </a:cubicBezTo>
                      <a:cubicBezTo>
                        <a:pt x="413" y="6"/>
                        <a:pt x="418" y="6"/>
                        <a:pt x="419" y="6"/>
                      </a:cubicBezTo>
                      <a:cubicBezTo>
                        <a:pt x="419" y="6"/>
                        <a:pt x="419" y="5"/>
                        <a:pt x="417" y="5"/>
                      </a:cubicBezTo>
                      <a:close/>
                      <a:moveTo>
                        <a:pt x="412" y="4"/>
                      </a:moveTo>
                      <a:cubicBezTo>
                        <a:pt x="409" y="4"/>
                        <a:pt x="409" y="5"/>
                        <a:pt x="410" y="5"/>
                      </a:cubicBezTo>
                      <a:cubicBezTo>
                        <a:pt x="409" y="4"/>
                        <a:pt x="414" y="5"/>
                        <a:pt x="413" y="5"/>
                      </a:cubicBezTo>
                      <a:cubicBezTo>
                        <a:pt x="410" y="4"/>
                        <a:pt x="413" y="4"/>
                        <a:pt x="412" y="4"/>
                      </a:cubicBezTo>
                      <a:close/>
                      <a:moveTo>
                        <a:pt x="409" y="5"/>
                      </a:moveTo>
                      <a:cubicBezTo>
                        <a:pt x="405" y="5"/>
                        <a:pt x="405" y="5"/>
                        <a:pt x="405" y="5"/>
                      </a:cubicBezTo>
                      <a:cubicBezTo>
                        <a:pt x="404" y="6"/>
                        <a:pt x="408" y="6"/>
                        <a:pt x="407" y="7"/>
                      </a:cubicBezTo>
                      <a:cubicBezTo>
                        <a:pt x="409" y="7"/>
                        <a:pt x="409" y="7"/>
                        <a:pt x="412" y="8"/>
                      </a:cubicBezTo>
                      <a:cubicBezTo>
                        <a:pt x="411" y="7"/>
                        <a:pt x="404" y="6"/>
                        <a:pt x="409" y="5"/>
                      </a:cubicBezTo>
                      <a:close/>
                      <a:moveTo>
                        <a:pt x="391" y="7"/>
                      </a:moveTo>
                      <a:cubicBezTo>
                        <a:pt x="393" y="7"/>
                        <a:pt x="395" y="7"/>
                        <a:pt x="397" y="7"/>
                      </a:cubicBezTo>
                      <a:cubicBezTo>
                        <a:pt x="397" y="7"/>
                        <a:pt x="397" y="7"/>
                        <a:pt x="397" y="7"/>
                      </a:cubicBezTo>
                      <a:cubicBezTo>
                        <a:pt x="395" y="7"/>
                        <a:pt x="393" y="7"/>
                        <a:pt x="391" y="7"/>
                      </a:cubicBezTo>
                      <a:close/>
                      <a:moveTo>
                        <a:pt x="376" y="46"/>
                      </a:moveTo>
                      <a:cubicBezTo>
                        <a:pt x="376" y="47"/>
                        <a:pt x="379" y="47"/>
                        <a:pt x="380" y="47"/>
                      </a:cubicBezTo>
                      <a:cubicBezTo>
                        <a:pt x="378" y="47"/>
                        <a:pt x="378" y="46"/>
                        <a:pt x="376" y="46"/>
                      </a:cubicBezTo>
                      <a:close/>
                      <a:moveTo>
                        <a:pt x="354" y="47"/>
                      </a:moveTo>
                      <a:cubicBezTo>
                        <a:pt x="353" y="48"/>
                        <a:pt x="359" y="47"/>
                        <a:pt x="359" y="47"/>
                      </a:cubicBezTo>
                      <a:cubicBezTo>
                        <a:pt x="357" y="47"/>
                        <a:pt x="357" y="46"/>
                        <a:pt x="354" y="47"/>
                      </a:cubicBezTo>
                      <a:close/>
                      <a:moveTo>
                        <a:pt x="323" y="15"/>
                      </a:moveTo>
                      <a:cubicBezTo>
                        <a:pt x="323" y="16"/>
                        <a:pt x="322" y="16"/>
                        <a:pt x="324" y="16"/>
                      </a:cubicBezTo>
                      <a:cubicBezTo>
                        <a:pt x="326" y="16"/>
                        <a:pt x="326" y="15"/>
                        <a:pt x="323" y="15"/>
                      </a:cubicBezTo>
                      <a:close/>
                      <a:moveTo>
                        <a:pt x="325" y="47"/>
                      </a:moveTo>
                      <a:cubicBezTo>
                        <a:pt x="324" y="48"/>
                        <a:pt x="328" y="47"/>
                        <a:pt x="329" y="46"/>
                      </a:cubicBezTo>
                      <a:cubicBezTo>
                        <a:pt x="327" y="47"/>
                        <a:pt x="327" y="46"/>
                        <a:pt x="325" y="47"/>
                      </a:cubicBezTo>
                      <a:close/>
                      <a:moveTo>
                        <a:pt x="321" y="51"/>
                      </a:moveTo>
                      <a:cubicBezTo>
                        <a:pt x="324" y="50"/>
                        <a:pt x="323" y="50"/>
                        <a:pt x="321" y="51"/>
                      </a:cubicBezTo>
                      <a:cubicBezTo>
                        <a:pt x="323" y="51"/>
                        <a:pt x="325" y="50"/>
                        <a:pt x="327" y="50"/>
                      </a:cubicBezTo>
                      <a:cubicBezTo>
                        <a:pt x="328" y="50"/>
                        <a:pt x="328" y="49"/>
                        <a:pt x="328" y="49"/>
                      </a:cubicBezTo>
                      <a:cubicBezTo>
                        <a:pt x="325" y="50"/>
                        <a:pt x="321" y="49"/>
                        <a:pt x="321" y="51"/>
                      </a:cubicBezTo>
                      <a:close/>
                      <a:moveTo>
                        <a:pt x="316" y="18"/>
                      </a:moveTo>
                      <a:cubicBezTo>
                        <a:pt x="319" y="17"/>
                        <a:pt x="317" y="18"/>
                        <a:pt x="320" y="18"/>
                      </a:cubicBezTo>
                      <a:cubicBezTo>
                        <a:pt x="319" y="17"/>
                        <a:pt x="321" y="17"/>
                        <a:pt x="321" y="16"/>
                      </a:cubicBezTo>
                      <a:cubicBezTo>
                        <a:pt x="318" y="17"/>
                        <a:pt x="319" y="17"/>
                        <a:pt x="317" y="17"/>
                      </a:cubicBezTo>
                      <a:cubicBezTo>
                        <a:pt x="317" y="17"/>
                        <a:pt x="317" y="17"/>
                        <a:pt x="316" y="18"/>
                      </a:cubicBezTo>
                      <a:close/>
                      <a:moveTo>
                        <a:pt x="311" y="35"/>
                      </a:moveTo>
                      <a:cubicBezTo>
                        <a:pt x="312" y="34"/>
                        <a:pt x="316" y="34"/>
                        <a:pt x="315" y="34"/>
                      </a:cubicBezTo>
                      <a:cubicBezTo>
                        <a:pt x="314" y="34"/>
                        <a:pt x="308" y="35"/>
                        <a:pt x="311" y="35"/>
                      </a:cubicBezTo>
                      <a:close/>
                      <a:moveTo>
                        <a:pt x="314" y="49"/>
                      </a:moveTo>
                      <a:cubicBezTo>
                        <a:pt x="314" y="50"/>
                        <a:pt x="318" y="49"/>
                        <a:pt x="318" y="49"/>
                      </a:cubicBezTo>
                      <a:lnTo>
                        <a:pt x="314" y="49"/>
                      </a:lnTo>
                      <a:close/>
                      <a:moveTo>
                        <a:pt x="308" y="47"/>
                      </a:moveTo>
                      <a:cubicBezTo>
                        <a:pt x="308" y="48"/>
                        <a:pt x="314" y="46"/>
                        <a:pt x="315" y="46"/>
                      </a:cubicBezTo>
                      <a:cubicBezTo>
                        <a:pt x="315" y="46"/>
                        <a:pt x="315" y="45"/>
                        <a:pt x="316" y="45"/>
                      </a:cubicBezTo>
                      <a:cubicBezTo>
                        <a:pt x="313" y="46"/>
                        <a:pt x="309" y="47"/>
                        <a:pt x="308" y="47"/>
                      </a:cubicBezTo>
                      <a:close/>
                      <a:moveTo>
                        <a:pt x="302" y="21"/>
                      </a:moveTo>
                      <a:cubicBezTo>
                        <a:pt x="305" y="21"/>
                        <a:pt x="305" y="20"/>
                        <a:pt x="306" y="20"/>
                      </a:cubicBezTo>
                      <a:cubicBezTo>
                        <a:pt x="306" y="19"/>
                        <a:pt x="307" y="19"/>
                        <a:pt x="307" y="19"/>
                      </a:cubicBezTo>
                      <a:cubicBezTo>
                        <a:pt x="304" y="20"/>
                        <a:pt x="303" y="20"/>
                        <a:pt x="302" y="21"/>
                      </a:cubicBezTo>
                      <a:close/>
                      <a:moveTo>
                        <a:pt x="314" y="52"/>
                      </a:moveTo>
                      <a:cubicBezTo>
                        <a:pt x="313" y="52"/>
                        <a:pt x="311" y="53"/>
                        <a:pt x="311" y="53"/>
                      </a:cubicBezTo>
                      <a:cubicBezTo>
                        <a:pt x="314" y="52"/>
                        <a:pt x="313" y="53"/>
                        <a:pt x="315" y="52"/>
                      </a:cubicBezTo>
                      <a:cubicBezTo>
                        <a:pt x="315" y="52"/>
                        <a:pt x="315" y="52"/>
                        <a:pt x="314" y="52"/>
                      </a:cubicBezTo>
                      <a:close/>
                      <a:moveTo>
                        <a:pt x="309" y="42"/>
                      </a:moveTo>
                      <a:cubicBezTo>
                        <a:pt x="307" y="43"/>
                        <a:pt x="305" y="43"/>
                        <a:pt x="304" y="44"/>
                      </a:cubicBezTo>
                      <a:cubicBezTo>
                        <a:pt x="306" y="44"/>
                        <a:pt x="309" y="43"/>
                        <a:pt x="310" y="42"/>
                      </a:cubicBezTo>
                      <a:cubicBezTo>
                        <a:pt x="310" y="42"/>
                        <a:pt x="310" y="41"/>
                        <a:pt x="309" y="41"/>
                      </a:cubicBezTo>
                      <a:lnTo>
                        <a:pt x="309" y="42"/>
                      </a:lnTo>
                      <a:close/>
                      <a:moveTo>
                        <a:pt x="306" y="49"/>
                      </a:moveTo>
                      <a:cubicBezTo>
                        <a:pt x="308" y="49"/>
                        <a:pt x="309" y="49"/>
                        <a:pt x="310" y="49"/>
                      </a:cubicBezTo>
                      <a:cubicBezTo>
                        <a:pt x="310" y="48"/>
                        <a:pt x="310" y="48"/>
                        <a:pt x="311" y="48"/>
                      </a:cubicBezTo>
                      <a:cubicBezTo>
                        <a:pt x="311" y="48"/>
                        <a:pt x="311" y="48"/>
                        <a:pt x="311" y="48"/>
                      </a:cubicBezTo>
                      <a:cubicBezTo>
                        <a:pt x="308" y="49"/>
                        <a:pt x="307" y="48"/>
                        <a:pt x="306" y="49"/>
                      </a:cubicBezTo>
                      <a:close/>
                      <a:moveTo>
                        <a:pt x="306" y="51"/>
                      </a:moveTo>
                      <a:cubicBezTo>
                        <a:pt x="307" y="51"/>
                        <a:pt x="308" y="50"/>
                        <a:pt x="309" y="50"/>
                      </a:cubicBezTo>
                      <a:cubicBezTo>
                        <a:pt x="310" y="50"/>
                        <a:pt x="310" y="50"/>
                        <a:pt x="310" y="50"/>
                      </a:cubicBezTo>
                      <a:cubicBezTo>
                        <a:pt x="310" y="50"/>
                        <a:pt x="310" y="50"/>
                        <a:pt x="310" y="50"/>
                      </a:cubicBezTo>
                      <a:cubicBezTo>
                        <a:pt x="307" y="50"/>
                        <a:pt x="304" y="51"/>
                        <a:pt x="306" y="51"/>
                      </a:cubicBezTo>
                      <a:close/>
                      <a:moveTo>
                        <a:pt x="307" y="53"/>
                      </a:moveTo>
                      <a:cubicBezTo>
                        <a:pt x="309" y="53"/>
                        <a:pt x="306" y="54"/>
                        <a:pt x="306" y="54"/>
                      </a:cubicBezTo>
                      <a:cubicBezTo>
                        <a:pt x="309" y="54"/>
                        <a:pt x="310" y="53"/>
                        <a:pt x="311" y="52"/>
                      </a:cubicBezTo>
                      <a:cubicBezTo>
                        <a:pt x="310" y="52"/>
                        <a:pt x="308" y="53"/>
                        <a:pt x="307" y="53"/>
                      </a:cubicBezTo>
                      <a:close/>
                      <a:moveTo>
                        <a:pt x="308" y="54"/>
                      </a:moveTo>
                      <a:cubicBezTo>
                        <a:pt x="305" y="55"/>
                        <a:pt x="306" y="55"/>
                        <a:pt x="305" y="56"/>
                      </a:cubicBezTo>
                      <a:cubicBezTo>
                        <a:pt x="308" y="55"/>
                        <a:pt x="309" y="56"/>
                        <a:pt x="310" y="55"/>
                      </a:cubicBezTo>
                      <a:cubicBezTo>
                        <a:pt x="308" y="55"/>
                        <a:pt x="308" y="55"/>
                        <a:pt x="308" y="54"/>
                      </a:cubicBezTo>
                      <a:close/>
                      <a:moveTo>
                        <a:pt x="302" y="38"/>
                      </a:moveTo>
                      <a:cubicBezTo>
                        <a:pt x="300" y="39"/>
                        <a:pt x="300" y="39"/>
                        <a:pt x="300" y="40"/>
                      </a:cubicBezTo>
                      <a:cubicBezTo>
                        <a:pt x="303" y="39"/>
                        <a:pt x="303" y="39"/>
                        <a:pt x="302" y="38"/>
                      </a:cubicBezTo>
                      <a:close/>
                      <a:moveTo>
                        <a:pt x="301" y="46"/>
                      </a:moveTo>
                      <a:cubicBezTo>
                        <a:pt x="300" y="47"/>
                        <a:pt x="300" y="47"/>
                        <a:pt x="299" y="47"/>
                      </a:cubicBezTo>
                      <a:cubicBezTo>
                        <a:pt x="299" y="47"/>
                        <a:pt x="297" y="48"/>
                        <a:pt x="299" y="48"/>
                      </a:cubicBezTo>
                      <a:cubicBezTo>
                        <a:pt x="300" y="47"/>
                        <a:pt x="305" y="45"/>
                        <a:pt x="302" y="46"/>
                      </a:cubicBezTo>
                      <a:cubicBezTo>
                        <a:pt x="302" y="46"/>
                        <a:pt x="301" y="46"/>
                        <a:pt x="301" y="46"/>
                      </a:cubicBezTo>
                      <a:close/>
                      <a:moveTo>
                        <a:pt x="300" y="51"/>
                      </a:moveTo>
                      <a:cubicBezTo>
                        <a:pt x="300" y="51"/>
                        <a:pt x="303" y="50"/>
                        <a:pt x="303" y="50"/>
                      </a:cubicBezTo>
                      <a:cubicBezTo>
                        <a:pt x="301" y="50"/>
                        <a:pt x="297" y="52"/>
                        <a:pt x="300" y="51"/>
                      </a:cubicBezTo>
                      <a:close/>
                      <a:moveTo>
                        <a:pt x="296" y="41"/>
                      </a:moveTo>
                      <a:cubicBezTo>
                        <a:pt x="296" y="40"/>
                        <a:pt x="297" y="40"/>
                        <a:pt x="297" y="40"/>
                      </a:cubicBezTo>
                      <a:cubicBezTo>
                        <a:pt x="294" y="40"/>
                        <a:pt x="293" y="42"/>
                        <a:pt x="296" y="41"/>
                      </a:cubicBezTo>
                      <a:close/>
                      <a:moveTo>
                        <a:pt x="295" y="49"/>
                      </a:moveTo>
                      <a:cubicBezTo>
                        <a:pt x="293" y="50"/>
                        <a:pt x="294" y="51"/>
                        <a:pt x="297" y="51"/>
                      </a:cubicBezTo>
                      <a:cubicBezTo>
                        <a:pt x="298" y="50"/>
                        <a:pt x="294" y="50"/>
                        <a:pt x="297" y="49"/>
                      </a:cubicBezTo>
                      <a:cubicBezTo>
                        <a:pt x="296" y="49"/>
                        <a:pt x="296" y="49"/>
                        <a:pt x="295" y="49"/>
                      </a:cubicBezTo>
                      <a:close/>
                      <a:moveTo>
                        <a:pt x="296" y="54"/>
                      </a:moveTo>
                      <a:cubicBezTo>
                        <a:pt x="296" y="55"/>
                        <a:pt x="294" y="55"/>
                        <a:pt x="294" y="55"/>
                      </a:cubicBezTo>
                      <a:cubicBezTo>
                        <a:pt x="294" y="56"/>
                        <a:pt x="294" y="56"/>
                        <a:pt x="295" y="57"/>
                      </a:cubicBezTo>
                      <a:cubicBezTo>
                        <a:pt x="293" y="57"/>
                        <a:pt x="293" y="57"/>
                        <a:pt x="293" y="57"/>
                      </a:cubicBezTo>
                      <a:cubicBezTo>
                        <a:pt x="293" y="58"/>
                        <a:pt x="293" y="58"/>
                        <a:pt x="292" y="58"/>
                      </a:cubicBezTo>
                      <a:cubicBezTo>
                        <a:pt x="294" y="58"/>
                        <a:pt x="294" y="58"/>
                        <a:pt x="295" y="58"/>
                      </a:cubicBezTo>
                      <a:cubicBezTo>
                        <a:pt x="293" y="58"/>
                        <a:pt x="293" y="57"/>
                        <a:pt x="297" y="57"/>
                      </a:cubicBezTo>
                      <a:cubicBezTo>
                        <a:pt x="297" y="56"/>
                        <a:pt x="295" y="56"/>
                        <a:pt x="295" y="56"/>
                      </a:cubicBezTo>
                      <a:cubicBezTo>
                        <a:pt x="295" y="55"/>
                        <a:pt x="299" y="54"/>
                        <a:pt x="298" y="54"/>
                      </a:cubicBezTo>
                      <a:cubicBezTo>
                        <a:pt x="297" y="55"/>
                        <a:pt x="297" y="54"/>
                        <a:pt x="296" y="54"/>
                      </a:cubicBezTo>
                      <a:close/>
                      <a:moveTo>
                        <a:pt x="286" y="51"/>
                      </a:moveTo>
                      <a:cubicBezTo>
                        <a:pt x="286" y="52"/>
                        <a:pt x="282" y="52"/>
                        <a:pt x="282" y="53"/>
                      </a:cubicBezTo>
                      <a:cubicBezTo>
                        <a:pt x="285" y="52"/>
                        <a:pt x="292" y="51"/>
                        <a:pt x="293" y="49"/>
                      </a:cubicBezTo>
                      <a:cubicBezTo>
                        <a:pt x="289" y="50"/>
                        <a:pt x="289" y="51"/>
                        <a:pt x="286" y="51"/>
                      </a:cubicBezTo>
                      <a:close/>
                      <a:moveTo>
                        <a:pt x="287" y="58"/>
                      </a:moveTo>
                      <a:cubicBezTo>
                        <a:pt x="291" y="56"/>
                        <a:pt x="292" y="55"/>
                        <a:pt x="293" y="54"/>
                      </a:cubicBezTo>
                      <a:cubicBezTo>
                        <a:pt x="288" y="56"/>
                        <a:pt x="290" y="56"/>
                        <a:pt x="287" y="58"/>
                      </a:cubicBezTo>
                      <a:close/>
                      <a:moveTo>
                        <a:pt x="286" y="51"/>
                      </a:moveTo>
                      <a:cubicBezTo>
                        <a:pt x="288" y="50"/>
                        <a:pt x="291" y="49"/>
                        <a:pt x="291" y="48"/>
                      </a:cubicBezTo>
                      <a:cubicBezTo>
                        <a:pt x="289" y="49"/>
                        <a:pt x="285" y="51"/>
                        <a:pt x="286" y="51"/>
                      </a:cubicBezTo>
                      <a:close/>
                      <a:moveTo>
                        <a:pt x="288" y="60"/>
                      </a:moveTo>
                      <a:cubicBezTo>
                        <a:pt x="289" y="60"/>
                        <a:pt x="294" y="59"/>
                        <a:pt x="294" y="59"/>
                      </a:cubicBezTo>
                      <a:cubicBezTo>
                        <a:pt x="293" y="59"/>
                        <a:pt x="289" y="59"/>
                        <a:pt x="288" y="60"/>
                      </a:cubicBezTo>
                      <a:close/>
                      <a:moveTo>
                        <a:pt x="283" y="27"/>
                      </a:moveTo>
                      <a:cubicBezTo>
                        <a:pt x="276" y="29"/>
                        <a:pt x="276" y="29"/>
                        <a:pt x="276" y="29"/>
                      </a:cubicBezTo>
                      <a:cubicBezTo>
                        <a:pt x="277" y="30"/>
                        <a:pt x="274" y="30"/>
                        <a:pt x="274" y="31"/>
                      </a:cubicBezTo>
                      <a:cubicBezTo>
                        <a:pt x="278" y="29"/>
                        <a:pt x="276" y="29"/>
                        <a:pt x="281" y="28"/>
                      </a:cubicBezTo>
                      <a:cubicBezTo>
                        <a:pt x="281" y="28"/>
                        <a:pt x="279" y="29"/>
                        <a:pt x="280" y="29"/>
                      </a:cubicBezTo>
                      <a:cubicBezTo>
                        <a:pt x="282" y="28"/>
                        <a:pt x="282" y="29"/>
                        <a:pt x="284" y="28"/>
                      </a:cubicBezTo>
                      <a:cubicBezTo>
                        <a:pt x="285" y="27"/>
                        <a:pt x="281" y="28"/>
                        <a:pt x="283" y="27"/>
                      </a:cubicBezTo>
                      <a:close/>
                      <a:moveTo>
                        <a:pt x="291" y="52"/>
                      </a:moveTo>
                      <a:cubicBezTo>
                        <a:pt x="291" y="51"/>
                        <a:pt x="289" y="52"/>
                        <a:pt x="291" y="51"/>
                      </a:cubicBezTo>
                      <a:cubicBezTo>
                        <a:pt x="285" y="53"/>
                        <a:pt x="289" y="53"/>
                        <a:pt x="291" y="52"/>
                      </a:cubicBezTo>
                      <a:close/>
                      <a:moveTo>
                        <a:pt x="282" y="46"/>
                      </a:moveTo>
                      <a:cubicBezTo>
                        <a:pt x="282" y="46"/>
                        <a:pt x="281" y="46"/>
                        <a:pt x="281" y="47"/>
                      </a:cubicBezTo>
                      <a:cubicBezTo>
                        <a:pt x="283" y="46"/>
                        <a:pt x="285" y="46"/>
                        <a:pt x="286" y="45"/>
                      </a:cubicBezTo>
                      <a:cubicBezTo>
                        <a:pt x="284" y="45"/>
                        <a:pt x="284" y="45"/>
                        <a:pt x="282" y="46"/>
                      </a:cubicBezTo>
                      <a:close/>
                      <a:moveTo>
                        <a:pt x="275" y="46"/>
                      </a:moveTo>
                      <a:cubicBezTo>
                        <a:pt x="277" y="46"/>
                        <a:pt x="280" y="44"/>
                        <a:pt x="281" y="44"/>
                      </a:cubicBezTo>
                      <a:cubicBezTo>
                        <a:pt x="282" y="44"/>
                        <a:pt x="286" y="42"/>
                        <a:pt x="284" y="42"/>
                      </a:cubicBezTo>
                      <a:cubicBezTo>
                        <a:pt x="283" y="43"/>
                        <a:pt x="276" y="45"/>
                        <a:pt x="275" y="46"/>
                      </a:cubicBezTo>
                      <a:close/>
                      <a:moveTo>
                        <a:pt x="284" y="57"/>
                      </a:moveTo>
                      <a:cubicBezTo>
                        <a:pt x="285" y="56"/>
                        <a:pt x="283" y="55"/>
                        <a:pt x="287" y="54"/>
                      </a:cubicBezTo>
                      <a:cubicBezTo>
                        <a:pt x="288" y="53"/>
                        <a:pt x="286" y="54"/>
                        <a:pt x="285" y="54"/>
                      </a:cubicBezTo>
                      <a:cubicBezTo>
                        <a:pt x="284" y="55"/>
                        <a:pt x="285" y="55"/>
                        <a:pt x="283" y="56"/>
                      </a:cubicBezTo>
                      <a:cubicBezTo>
                        <a:pt x="282" y="56"/>
                        <a:pt x="285" y="56"/>
                        <a:pt x="281" y="57"/>
                      </a:cubicBezTo>
                      <a:cubicBezTo>
                        <a:pt x="281" y="58"/>
                        <a:pt x="283" y="57"/>
                        <a:pt x="284" y="57"/>
                      </a:cubicBezTo>
                      <a:cubicBezTo>
                        <a:pt x="283" y="57"/>
                        <a:pt x="283" y="57"/>
                        <a:pt x="284" y="57"/>
                      </a:cubicBezTo>
                      <a:close/>
                      <a:moveTo>
                        <a:pt x="279" y="43"/>
                      </a:moveTo>
                      <a:cubicBezTo>
                        <a:pt x="279" y="43"/>
                        <a:pt x="279" y="43"/>
                        <a:pt x="280" y="43"/>
                      </a:cubicBezTo>
                      <a:cubicBezTo>
                        <a:pt x="280" y="43"/>
                        <a:pt x="283" y="42"/>
                        <a:pt x="283" y="42"/>
                      </a:cubicBezTo>
                      <a:cubicBezTo>
                        <a:pt x="281" y="42"/>
                        <a:pt x="281" y="42"/>
                        <a:pt x="279" y="43"/>
                      </a:cubicBezTo>
                      <a:close/>
                      <a:moveTo>
                        <a:pt x="273" y="49"/>
                      </a:moveTo>
                      <a:cubicBezTo>
                        <a:pt x="277" y="47"/>
                        <a:pt x="276" y="49"/>
                        <a:pt x="277" y="48"/>
                      </a:cubicBezTo>
                      <a:cubicBezTo>
                        <a:pt x="278" y="48"/>
                        <a:pt x="278" y="48"/>
                        <a:pt x="278" y="47"/>
                      </a:cubicBezTo>
                      <a:cubicBezTo>
                        <a:pt x="276" y="48"/>
                        <a:pt x="274" y="48"/>
                        <a:pt x="273" y="49"/>
                      </a:cubicBezTo>
                      <a:close/>
                      <a:moveTo>
                        <a:pt x="274" y="62"/>
                      </a:moveTo>
                      <a:cubicBezTo>
                        <a:pt x="273" y="62"/>
                        <a:pt x="272" y="63"/>
                        <a:pt x="272" y="63"/>
                      </a:cubicBezTo>
                      <a:cubicBezTo>
                        <a:pt x="273" y="62"/>
                        <a:pt x="274" y="63"/>
                        <a:pt x="275" y="62"/>
                      </a:cubicBezTo>
                      <a:cubicBezTo>
                        <a:pt x="274" y="62"/>
                        <a:pt x="281" y="60"/>
                        <a:pt x="282" y="59"/>
                      </a:cubicBezTo>
                      <a:cubicBezTo>
                        <a:pt x="281" y="60"/>
                        <a:pt x="280" y="60"/>
                        <a:pt x="280" y="60"/>
                      </a:cubicBezTo>
                      <a:cubicBezTo>
                        <a:pt x="279" y="60"/>
                        <a:pt x="280" y="59"/>
                        <a:pt x="278" y="59"/>
                      </a:cubicBezTo>
                      <a:cubicBezTo>
                        <a:pt x="279" y="60"/>
                        <a:pt x="277" y="60"/>
                        <a:pt x="275" y="61"/>
                      </a:cubicBezTo>
                      <a:cubicBezTo>
                        <a:pt x="276" y="61"/>
                        <a:pt x="275" y="61"/>
                        <a:pt x="274" y="62"/>
                      </a:cubicBezTo>
                      <a:close/>
                      <a:moveTo>
                        <a:pt x="270" y="48"/>
                      </a:moveTo>
                      <a:cubicBezTo>
                        <a:pt x="270" y="49"/>
                        <a:pt x="273" y="48"/>
                        <a:pt x="276" y="47"/>
                      </a:cubicBezTo>
                      <a:cubicBezTo>
                        <a:pt x="273" y="47"/>
                        <a:pt x="273" y="46"/>
                        <a:pt x="271" y="47"/>
                      </a:cubicBezTo>
                      <a:cubicBezTo>
                        <a:pt x="272" y="47"/>
                        <a:pt x="274" y="47"/>
                        <a:pt x="270" y="48"/>
                      </a:cubicBezTo>
                      <a:close/>
                      <a:moveTo>
                        <a:pt x="276" y="60"/>
                      </a:moveTo>
                      <a:cubicBezTo>
                        <a:pt x="276" y="60"/>
                        <a:pt x="277" y="59"/>
                        <a:pt x="276" y="59"/>
                      </a:cubicBezTo>
                      <a:cubicBezTo>
                        <a:pt x="270" y="61"/>
                        <a:pt x="269" y="62"/>
                        <a:pt x="276" y="60"/>
                      </a:cubicBezTo>
                      <a:close/>
                      <a:moveTo>
                        <a:pt x="264" y="34"/>
                      </a:moveTo>
                      <a:cubicBezTo>
                        <a:pt x="262" y="34"/>
                        <a:pt x="261" y="35"/>
                        <a:pt x="261" y="35"/>
                      </a:cubicBezTo>
                      <a:cubicBezTo>
                        <a:pt x="263" y="35"/>
                        <a:pt x="265" y="34"/>
                        <a:pt x="265" y="34"/>
                      </a:cubicBezTo>
                      <a:cubicBezTo>
                        <a:pt x="264" y="34"/>
                        <a:pt x="264" y="34"/>
                        <a:pt x="264" y="34"/>
                      </a:cubicBezTo>
                      <a:close/>
                      <a:moveTo>
                        <a:pt x="248" y="40"/>
                      </a:moveTo>
                      <a:cubicBezTo>
                        <a:pt x="250" y="40"/>
                        <a:pt x="247" y="41"/>
                        <a:pt x="248" y="41"/>
                      </a:cubicBezTo>
                      <a:cubicBezTo>
                        <a:pt x="251" y="40"/>
                        <a:pt x="250" y="40"/>
                        <a:pt x="252" y="39"/>
                      </a:cubicBezTo>
                      <a:cubicBezTo>
                        <a:pt x="252" y="39"/>
                        <a:pt x="252" y="40"/>
                        <a:pt x="253" y="39"/>
                      </a:cubicBezTo>
                      <a:cubicBezTo>
                        <a:pt x="254" y="39"/>
                        <a:pt x="253" y="39"/>
                        <a:pt x="254" y="38"/>
                      </a:cubicBezTo>
                      <a:cubicBezTo>
                        <a:pt x="257" y="37"/>
                        <a:pt x="256" y="38"/>
                        <a:pt x="259" y="36"/>
                      </a:cubicBezTo>
                      <a:cubicBezTo>
                        <a:pt x="260" y="36"/>
                        <a:pt x="260" y="36"/>
                        <a:pt x="260" y="35"/>
                      </a:cubicBezTo>
                      <a:cubicBezTo>
                        <a:pt x="258" y="36"/>
                        <a:pt x="258" y="36"/>
                        <a:pt x="256" y="36"/>
                      </a:cubicBezTo>
                      <a:cubicBezTo>
                        <a:pt x="258" y="36"/>
                        <a:pt x="253" y="38"/>
                        <a:pt x="254" y="37"/>
                      </a:cubicBezTo>
                      <a:cubicBezTo>
                        <a:pt x="251" y="38"/>
                        <a:pt x="252" y="39"/>
                        <a:pt x="250" y="40"/>
                      </a:cubicBezTo>
                      <a:cubicBezTo>
                        <a:pt x="250" y="39"/>
                        <a:pt x="251" y="39"/>
                        <a:pt x="250" y="39"/>
                      </a:cubicBezTo>
                      <a:cubicBezTo>
                        <a:pt x="245" y="41"/>
                        <a:pt x="242" y="42"/>
                        <a:pt x="238" y="44"/>
                      </a:cubicBezTo>
                      <a:cubicBezTo>
                        <a:pt x="237" y="45"/>
                        <a:pt x="241" y="44"/>
                        <a:pt x="239" y="45"/>
                      </a:cubicBezTo>
                      <a:cubicBezTo>
                        <a:pt x="235" y="46"/>
                        <a:pt x="238" y="43"/>
                        <a:pt x="235" y="45"/>
                      </a:cubicBezTo>
                      <a:cubicBezTo>
                        <a:pt x="236" y="45"/>
                        <a:pt x="236" y="46"/>
                        <a:pt x="238" y="45"/>
                      </a:cubicBezTo>
                      <a:cubicBezTo>
                        <a:pt x="239" y="44"/>
                        <a:pt x="241" y="44"/>
                        <a:pt x="242" y="44"/>
                      </a:cubicBezTo>
                      <a:cubicBezTo>
                        <a:pt x="243" y="43"/>
                        <a:pt x="241" y="44"/>
                        <a:pt x="242" y="43"/>
                      </a:cubicBezTo>
                      <a:cubicBezTo>
                        <a:pt x="245" y="42"/>
                        <a:pt x="246" y="41"/>
                        <a:pt x="248" y="40"/>
                      </a:cubicBezTo>
                      <a:close/>
                      <a:moveTo>
                        <a:pt x="253" y="56"/>
                      </a:moveTo>
                      <a:cubicBezTo>
                        <a:pt x="253" y="57"/>
                        <a:pt x="253" y="57"/>
                        <a:pt x="254" y="57"/>
                      </a:cubicBezTo>
                      <a:cubicBezTo>
                        <a:pt x="257" y="55"/>
                        <a:pt x="256" y="56"/>
                        <a:pt x="258" y="55"/>
                      </a:cubicBezTo>
                      <a:cubicBezTo>
                        <a:pt x="258" y="55"/>
                        <a:pt x="263" y="53"/>
                        <a:pt x="264" y="52"/>
                      </a:cubicBezTo>
                      <a:cubicBezTo>
                        <a:pt x="260" y="53"/>
                        <a:pt x="255" y="56"/>
                        <a:pt x="253" y="56"/>
                      </a:cubicBezTo>
                      <a:close/>
                      <a:moveTo>
                        <a:pt x="264" y="64"/>
                      </a:moveTo>
                      <a:cubicBezTo>
                        <a:pt x="267" y="64"/>
                        <a:pt x="264" y="65"/>
                        <a:pt x="263" y="65"/>
                      </a:cubicBezTo>
                      <a:cubicBezTo>
                        <a:pt x="263" y="66"/>
                        <a:pt x="263" y="66"/>
                        <a:pt x="264" y="66"/>
                      </a:cubicBezTo>
                      <a:cubicBezTo>
                        <a:pt x="264" y="65"/>
                        <a:pt x="265" y="66"/>
                        <a:pt x="267" y="65"/>
                      </a:cubicBezTo>
                      <a:cubicBezTo>
                        <a:pt x="268" y="64"/>
                        <a:pt x="268" y="64"/>
                        <a:pt x="268" y="63"/>
                      </a:cubicBezTo>
                      <a:cubicBezTo>
                        <a:pt x="267" y="64"/>
                        <a:pt x="265" y="63"/>
                        <a:pt x="264" y="64"/>
                      </a:cubicBezTo>
                      <a:close/>
                      <a:moveTo>
                        <a:pt x="261" y="65"/>
                      </a:moveTo>
                      <a:cubicBezTo>
                        <a:pt x="261" y="65"/>
                        <a:pt x="261" y="65"/>
                        <a:pt x="261" y="65"/>
                      </a:cubicBezTo>
                      <a:cubicBezTo>
                        <a:pt x="263" y="65"/>
                        <a:pt x="266" y="63"/>
                        <a:pt x="264" y="63"/>
                      </a:cubicBezTo>
                      <a:cubicBezTo>
                        <a:pt x="264" y="64"/>
                        <a:pt x="263" y="64"/>
                        <a:pt x="261" y="65"/>
                      </a:cubicBezTo>
                      <a:close/>
                      <a:moveTo>
                        <a:pt x="253" y="68"/>
                      </a:moveTo>
                      <a:cubicBezTo>
                        <a:pt x="255" y="68"/>
                        <a:pt x="258" y="67"/>
                        <a:pt x="259" y="67"/>
                      </a:cubicBezTo>
                      <a:cubicBezTo>
                        <a:pt x="258" y="67"/>
                        <a:pt x="261" y="66"/>
                        <a:pt x="260" y="66"/>
                      </a:cubicBezTo>
                      <a:cubicBezTo>
                        <a:pt x="257" y="67"/>
                        <a:pt x="256" y="67"/>
                        <a:pt x="253" y="68"/>
                      </a:cubicBezTo>
                      <a:close/>
                      <a:moveTo>
                        <a:pt x="256" y="64"/>
                      </a:moveTo>
                      <a:cubicBezTo>
                        <a:pt x="258" y="64"/>
                        <a:pt x="255" y="65"/>
                        <a:pt x="257" y="65"/>
                      </a:cubicBezTo>
                      <a:cubicBezTo>
                        <a:pt x="258" y="64"/>
                        <a:pt x="257" y="64"/>
                        <a:pt x="258" y="63"/>
                      </a:cubicBezTo>
                      <a:lnTo>
                        <a:pt x="256" y="64"/>
                      </a:lnTo>
                      <a:close/>
                      <a:moveTo>
                        <a:pt x="249" y="75"/>
                      </a:moveTo>
                      <a:cubicBezTo>
                        <a:pt x="249" y="75"/>
                        <a:pt x="249" y="75"/>
                        <a:pt x="248" y="75"/>
                      </a:cubicBezTo>
                      <a:cubicBezTo>
                        <a:pt x="247" y="75"/>
                        <a:pt x="250" y="73"/>
                        <a:pt x="247" y="74"/>
                      </a:cubicBezTo>
                      <a:cubicBezTo>
                        <a:pt x="250" y="74"/>
                        <a:pt x="243" y="77"/>
                        <a:pt x="246" y="77"/>
                      </a:cubicBezTo>
                      <a:cubicBezTo>
                        <a:pt x="246" y="77"/>
                        <a:pt x="247" y="76"/>
                        <a:pt x="247" y="76"/>
                      </a:cubicBezTo>
                      <a:cubicBezTo>
                        <a:pt x="246" y="77"/>
                        <a:pt x="246" y="77"/>
                        <a:pt x="247" y="77"/>
                      </a:cubicBezTo>
                      <a:cubicBezTo>
                        <a:pt x="249" y="75"/>
                        <a:pt x="255" y="74"/>
                        <a:pt x="257" y="72"/>
                      </a:cubicBezTo>
                      <a:cubicBezTo>
                        <a:pt x="255" y="72"/>
                        <a:pt x="252" y="74"/>
                        <a:pt x="249" y="75"/>
                      </a:cubicBezTo>
                      <a:close/>
                      <a:moveTo>
                        <a:pt x="248" y="62"/>
                      </a:moveTo>
                      <a:cubicBezTo>
                        <a:pt x="250" y="61"/>
                        <a:pt x="251" y="61"/>
                        <a:pt x="251" y="60"/>
                      </a:cubicBezTo>
                      <a:cubicBezTo>
                        <a:pt x="249" y="61"/>
                        <a:pt x="248" y="62"/>
                        <a:pt x="248" y="62"/>
                      </a:cubicBezTo>
                      <a:close/>
                      <a:moveTo>
                        <a:pt x="246" y="67"/>
                      </a:moveTo>
                      <a:cubicBezTo>
                        <a:pt x="243" y="68"/>
                        <a:pt x="245" y="69"/>
                        <a:pt x="248" y="68"/>
                      </a:cubicBezTo>
                      <a:cubicBezTo>
                        <a:pt x="248" y="67"/>
                        <a:pt x="246" y="68"/>
                        <a:pt x="246" y="67"/>
                      </a:cubicBezTo>
                      <a:close/>
                      <a:moveTo>
                        <a:pt x="244" y="65"/>
                      </a:moveTo>
                      <a:cubicBezTo>
                        <a:pt x="243" y="65"/>
                        <a:pt x="245" y="64"/>
                        <a:pt x="245" y="63"/>
                      </a:cubicBezTo>
                      <a:cubicBezTo>
                        <a:pt x="242" y="64"/>
                        <a:pt x="242" y="66"/>
                        <a:pt x="244" y="65"/>
                      </a:cubicBezTo>
                      <a:close/>
                      <a:moveTo>
                        <a:pt x="241" y="72"/>
                      </a:moveTo>
                      <a:cubicBezTo>
                        <a:pt x="241" y="72"/>
                        <a:pt x="241" y="71"/>
                        <a:pt x="240" y="71"/>
                      </a:cubicBezTo>
                      <a:cubicBezTo>
                        <a:pt x="240" y="72"/>
                        <a:pt x="239" y="72"/>
                        <a:pt x="239" y="72"/>
                      </a:cubicBezTo>
                      <a:cubicBezTo>
                        <a:pt x="239" y="72"/>
                        <a:pt x="238" y="73"/>
                        <a:pt x="238" y="73"/>
                      </a:cubicBezTo>
                      <a:cubicBezTo>
                        <a:pt x="242" y="71"/>
                        <a:pt x="237" y="74"/>
                        <a:pt x="239" y="74"/>
                      </a:cubicBezTo>
                      <a:cubicBezTo>
                        <a:pt x="243" y="71"/>
                        <a:pt x="246" y="72"/>
                        <a:pt x="248" y="70"/>
                      </a:cubicBezTo>
                      <a:cubicBezTo>
                        <a:pt x="245" y="70"/>
                        <a:pt x="241" y="73"/>
                        <a:pt x="239" y="73"/>
                      </a:cubicBezTo>
                      <a:cubicBezTo>
                        <a:pt x="239" y="73"/>
                        <a:pt x="240" y="72"/>
                        <a:pt x="241" y="72"/>
                      </a:cubicBezTo>
                      <a:close/>
                      <a:moveTo>
                        <a:pt x="239" y="71"/>
                      </a:moveTo>
                      <a:cubicBezTo>
                        <a:pt x="236" y="72"/>
                        <a:pt x="237" y="73"/>
                        <a:pt x="236" y="74"/>
                      </a:cubicBezTo>
                      <a:cubicBezTo>
                        <a:pt x="238" y="73"/>
                        <a:pt x="239" y="72"/>
                        <a:pt x="239" y="71"/>
                      </a:cubicBezTo>
                      <a:close/>
                      <a:moveTo>
                        <a:pt x="226" y="49"/>
                      </a:moveTo>
                      <a:cubicBezTo>
                        <a:pt x="226" y="48"/>
                        <a:pt x="225" y="49"/>
                        <a:pt x="227" y="47"/>
                      </a:cubicBezTo>
                      <a:cubicBezTo>
                        <a:pt x="225" y="49"/>
                        <a:pt x="222" y="49"/>
                        <a:pt x="221" y="51"/>
                      </a:cubicBezTo>
                      <a:cubicBezTo>
                        <a:pt x="225" y="49"/>
                        <a:pt x="224" y="50"/>
                        <a:pt x="226" y="50"/>
                      </a:cubicBezTo>
                      <a:cubicBezTo>
                        <a:pt x="224" y="51"/>
                        <a:pt x="224" y="51"/>
                        <a:pt x="222" y="51"/>
                      </a:cubicBezTo>
                      <a:cubicBezTo>
                        <a:pt x="223" y="52"/>
                        <a:pt x="227" y="50"/>
                        <a:pt x="230" y="49"/>
                      </a:cubicBezTo>
                      <a:cubicBezTo>
                        <a:pt x="230" y="48"/>
                        <a:pt x="230" y="48"/>
                        <a:pt x="231" y="47"/>
                      </a:cubicBezTo>
                      <a:cubicBezTo>
                        <a:pt x="231" y="47"/>
                        <a:pt x="231" y="48"/>
                        <a:pt x="233" y="47"/>
                      </a:cubicBezTo>
                      <a:cubicBezTo>
                        <a:pt x="233" y="46"/>
                        <a:pt x="233" y="46"/>
                        <a:pt x="233" y="46"/>
                      </a:cubicBezTo>
                      <a:cubicBezTo>
                        <a:pt x="229" y="48"/>
                        <a:pt x="228" y="48"/>
                        <a:pt x="226" y="49"/>
                      </a:cubicBezTo>
                      <a:close/>
                      <a:moveTo>
                        <a:pt x="235" y="57"/>
                      </a:moveTo>
                      <a:cubicBezTo>
                        <a:pt x="233" y="58"/>
                        <a:pt x="231" y="59"/>
                        <a:pt x="230" y="59"/>
                      </a:cubicBezTo>
                      <a:cubicBezTo>
                        <a:pt x="228" y="60"/>
                        <a:pt x="231" y="59"/>
                        <a:pt x="232" y="59"/>
                      </a:cubicBezTo>
                      <a:cubicBezTo>
                        <a:pt x="232" y="59"/>
                        <a:pt x="231" y="59"/>
                        <a:pt x="233" y="58"/>
                      </a:cubicBezTo>
                      <a:cubicBezTo>
                        <a:pt x="233" y="58"/>
                        <a:pt x="233" y="59"/>
                        <a:pt x="232" y="59"/>
                      </a:cubicBezTo>
                      <a:cubicBezTo>
                        <a:pt x="234" y="58"/>
                        <a:pt x="236" y="58"/>
                        <a:pt x="236" y="57"/>
                      </a:cubicBezTo>
                      <a:cubicBezTo>
                        <a:pt x="235" y="57"/>
                        <a:pt x="235" y="57"/>
                        <a:pt x="235" y="57"/>
                      </a:cubicBezTo>
                      <a:close/>
                      <a:moveTo>
                        <a:pt x="235" y="64"/>
                      </a:moveTo>
                      <a:cubicBezTo>
                        <a:pt x="237" y="63"/>
                        <a:pt x="235" y="65"/>
                        <a:pt x="235" y="65"/>
                      </a:cubicBezTo>
                      <a:cubicBezTo>
                        <a:pt x="238" y="64"/>
                        <a:pt x="238" y="64"/>
                        <a:pt x="238" y="63"/>
                      </a:cubicBezTo>
                      <a:cubicBezTo>
                        <a:pt x="237" y="64"/>
                        <a:pt x="235" y="64"/>
                        <a:pt x="235" y="64"/>
                      </a:cubicBezTo>
                      <a:close/>
                      <a:moveTo>
                        <a:pt x="230" y="61"/>
                      </a:moveTo>
                      <a:cubicBezTo>
                        <a:pt x="230" y="61"/>
                        <a:pt x="228" y="63"/>
                        <a:pt x="231" y="62"/>
                      </a:cubicBezTo>
                      <a:cubicBezTo>
                        <a:pt x="230" y="62"/>
                        <a:pt x="232" y="60"/>
                        <a:pt x="232" y="60"/>
                      </a:cubicBezTo>
                      <a:cubicBezTo>
                        <a:pt x="231" y="60"/>
                        <a:pt x="230" y="61"/>
                        <a:pt x="230" y="61"/>
                      </a:cubicBezTo>
                      <a:close/>
                      <a:moveTo>
                        <a:pt x="227" y="61"/>
                      </a:moveTo>
                      <a:cubicBezTo>
                        <a:pt x="227" y="62"/>
                        <a:pt x="227" y="62"/>
                        <a:pt x="227" y="62"/>
                      </a:cubicBezTo>
                      <a:cubicBezTo>
                        <a:pt x="228" y="61"/>
                        <a:pt x="229" y="60"/>
                        <a:pt x="230" y="60"/>
                      </a:cubicBezTo>
                      <a:cubicBezTo>
                        <a:pt x="230" y="60"/>
                        <a:pt x="229" y="60"/>
                        <a:pt x="227" y="61"/>
                      </a:cubicBezTo>
                      <a:close/>
                      <a:moveTo>
                        <a:pt x="225" y="71"/>
                      </a:moveTo>
                      <a:cubicBezTo>
                        <a:pt x="228" y="69"/>
                        <a:pt x="229" y="68"/>
                        <a:pt x="232" y="66"/>
                      </a:cubicBezTo>
                      <a:cubicBezTo>
                        <a:pt x="230" y="67"/>
                        <a:pt x="232" y="66"/>
                        <a:pt x="232" y="65"/>
                      </a:cubicBezTo>
                      <a:cubicBezTo>
                        <a:pt x="230" y="67"/>
                        <a:pt x="226" y="67"/>
                        <a:pt x="226" y="68"/>
                      </a:cubicBezTo>
                      <a:cubicBezTo>
                        <a:pt x="227" y="69"/>
                        <a:pt x="228" y="67"/>
                        <a:pt x="230" y="67"/>
                      </a:cubicBezTo>
                      <a:cubicBezTo>
                        <a:pt x="230" y="67"/>
                        <a:pt x="231" y="67"/>
                        <a:pt x="231" y="67"/>
                      </a:cubicBezTo>
                      <a:cubicBezTo>
                        <a:pt x="228" y="69"/>
                        <a:pt x="225" y="70"/>
                        <a:pt x="225" y="71"/>
                      </a:cubicBezTo>
                      <a:close/>
                      <a:moveTo>
                        <a:pt x="228" y="73"/>
                      </a:moveTo>
                      <a:cubicBezTo>
                        <a:pt x="228" y="73"/>
                        <a:pt x="228" y="72"/>
                        <a:pt x="226" y="73"/>
                      </a:cubicBezTo>
                      <a:cubicBezTo>
                        <a:pt x="227" y="74"/>
                        <a:pt x="227" y="74"/>
                        <a:pt x="227" y="74"/>
                      </a:cubicBezTo>
                      <a:cubicBezTo>
                        <a:pt x="228" y="73"/>
                        <a:pt x="231" y="72"/>
                        <a:pt x="230" y="72"/>
                      </a:cubicBezTo>
                      <a:lnTo>
                        <a:pt x="228" y="73"/>
                      </a:lnTo>
                      <a:close/>
                      <a:moveTo>
                        <a:pt x="221" y="77"/>
                      </a:moveTo>
                      <a:cubicBezTo>
                        <a:pt x="221" y="77"/>
                        <a:pt x="224" y="76"/>
                        <a:pt x="225" y="76"/>
                      </a:cubicBezTo>
                      <a:cubicBezTo>
                        <a:pt x="224" y="77"/>
                        <a:pt x="222" y="78"/>
                        <a:pt x="221" y="79"/>
                      </a:cubicBezTo>
                      <a:cubicBezTo>
                        <a:pt x="223" y="78"/>
                        <a:pt x="225" y="77"/>
                        <a:pt x="227" y="76"/>
                      </a:cubicBezTo>
                      <a:cubicBezTo>
                        <a:pt x="228" y="75"/>
                        <a:pt x="227" y="75"/>
                        <a:pt x="226" y="74"/>
                      </a:cubicBezTo>
                      <a:cubicBezTo>
                        <a:pt x="224" y="75"/>
                        <a:pt x="223" y="76"/>
                        <a:pt x="222" y="77"/>
                      </a:cubicBezTo>
                      <a:cubicBezTo>
                        <a:pt x="222" y="76"/>
                        <a:pt x="221" y="76"/>
                        <a:pt x="221" y="77"/>
                      </a:cubicBezTo>
                      <a:close/>
                      <a:moveTo>
                        <a:pt x="224" y="73"/>
                      </a:moveTo>
                      <a:cubicBezTo>
                        <a:pt x="220" y="76"/>
                        <a:pt x="220" y="76"/>
                        <a:pt x="220" y="76"/>
                      </a:cubicBezTo>
                      <a:cubicBezTo>
                        <a:pt x="222" y="76"/>
                        <a:pt x="221" y="76"/>
                        <a:pt x="224" y="75"/>
                      </a:cubicBezTo>
                      <a:cubicBezTo>
                        <a:pt x="223" y="74"/>
                        <a:pt x="226" y="73"/>
                        <a:pt x="224" y="73"/>
                      </a:cubicBezTo>
                      <a:close/>
                      <a:moveTo>
                        <a:pt x="206" y="64"/>
                      </a:moveTo>
                      <a:cubicBezTo>
                        <a:pt x="207" y="65"/>
                        <a:pt x="208" y="64"/>
                        <a:pt x="207" y="65"/>
                      </a:cubicBezTo>
                      <a:cubicBezTo>
                        <a:pt x="212" y="62"/>
                        <a:pt x="208" y="64"/>
                        <a:pt x="209" y="63"/>
                      </a:cubicBezTo>
                      <a:cubicBezTo>
                        <a:pt x="210" y="62"/>
                        <a:pt x="210" y="63"/>
                        <a:pt x="212" y="62"/>
                      </a:cubicBezTo>
                      <a:cubicBezTo>
                        <a:pt x="212" y="61"/>
                        <a:pt x="209" y="62"/>
                        <a:pt x="206" y="64"/>
                      </a:cubicBezTo>
                      <a:close/>
                      <a:moveTo>
                        <a:pt x="197" y="73"/>
                      </a:moveTo>
                      <a:cubicBezTo>
                        <a:pt x="198" y="73"/>
                        <a:pt x="198" y="72"/>
                        <a:pt x="198" y="73"/>
                      </a:cubicBezTo>
                      <a:cubicBezTo>
                        <a:pt x="199" y="72"/>
                        <a:pt x="200" y="71"/>
                        <a:pt x="200" y="71"/>
                      </a:cubicBezTo>
                      <a:cubicBezTo>
                        <a:pt x="198" y="72"/>
                        <a:pt x="201" y="70"/>
                        <a:pt x="200" y="70"/>
                      </a:cubicBezTo>
                      <a:cubicBezTo>
                        <a:pt x="197" y="72"/>
                        <a:pt x="200" y="72"/>
                        <a:pt x="197" y="73"/>
                      </a:cubicBezTo>
                      <a:close/>
                      <a:moveTo>
                        <a:pt x="196" y="70"/>
                      </a:moveTo>
                      <a:cubicBezTo>
                        <a:pt x="196" y="71"/>
                        <a:pt x="198" y="69"/>
                        <a:pt x="197" y="71"/>
                      </a:cubicBezTo>
                      <a:cubicBezTo>
                        <a:pt x="200" y="69"/>
                        <a:pt x="198" y="68"/>
                        <a:pt x="196" y="70"/>
                      </a:cubicBezTo>
                      <a:close/>
                      <a:moveTo>
                        <a:pt x="191" y="75"/>
                      </a:moveTo>
                      <a:cubicBezTo>
                        <a:pt x="192" y="74"/>
                        <a:pt x="194" y="72"/>
                        <a:pt x="192" y="73"/>
                      </a:cubicBezTo>
                      <a:cubicBezTo>
                        <a:pt x="192" y="74"/>
                        <a:pt x="189" y="75"/>
                        <a:pt x="191" y="75"/>
                      </a:cubicBezTo>
                      <a:close/>
                      <a:moveTo>
                        <a:pt x="187" y="76"/>
                      </a:moveTo>
                      <a:cubicBezTo>
                        <a:pt x="186" y="77"/>
                        <a:pt x="184" y="78"/>
                        <a:pt x="185" y="79"/>
                      </a:cubicBezTo>
                      <a:cubicBezTo>
                        <a:pt x="185" y="78"/>
                        <a:pt x="187" y="77"/>
                        <a:pt x="187" y="78"/>
                      </a:cubicBezTo>
                      <a:cubicBezTo>
                        <a:pt x="186" y="78"/>
                        <a:pt x="187" y="78"/>
                        <a:pt x="188" y="77"/>
                      </a:cubicBezTo>
                      <a:cubicBezTo>
                        <a:pt x="189" y="76"/>
                        <a:pt x="189" y="76"/>
                        <a:pt x="187" y="76"/>
                      </a:cubicBezTo>
                      <a:close/>
                      <a:moveTo>
                        <a:pt x="186" y="75"/>
                      </a:moveTo>
                      <a:cubicBezTo>
                        <a:pt x="185" y="76"/>
                        <a:pt x="184" y="77"/>
                        <a:pt x="184" y="77"/>
                      </a:cubicBezTo>
                      <a:cubicBezTo>
                        <a:pt x="183" y="78"/>
                        <a:pt x="188" y="76"/>
                        <a:pt x="188" y="75"/>
                      </a:cubicBezTo>
                      <a:cubicBezTo>
                        <a:pt x="186" y="76"/>
                        <a:pt x="187" y="75"/>
                        <a:pt x="186" y="75"/>
                      </a:cubicBezTo>
                      <a:close/>
                      <a:moveTo>
                        <a:pt x="186" y="95"/>
                      </a:moveTo>
                      <a:cubicBezTo>
                        <a:pt x="187" y="94"/>
                        <a:pt x="186" y="95"/>
                        <a:pt x="186" y="95"/>
                      </a:cubicBezTo>
                      <a:cubicBezTo>
                        <a:pt x="191" y="92"/>
                        <a:pt x="191" y="92"/>
                        <a:pt x="191" y="92"/>
                      </a:cubicBezTo>
                      <a:cubicBezTo>
                        <a:pt x="192" y="92"/>
                        <a:pt x="191" y="93"/>
                        <a:pt x="193" y="92"/>
                      </a:cubicBezTo>
                      <a:cubicBezTo>
                        <a:pt x="192" y="92"/>
                        <a:pt x="195" y="91"/>
                        <a:pt x="195" y="90"/>
                      </a:cubicBezTo>
                      <a:cubicBezTo>
                        <a:pt x="194" y="91"/>
                        <a:pt x="193" y="90"/>
                        <a:pt x="192" y="91"/>
                      </a:cubicBezTo>
                      <a:cubicBezTo>
                        <a:pt x="190" y="93"/>
                        <a:pt x="187" y="94"/>
                        <a:pt x="186" y="95"/>
                      </a:cubicBezTo>
                      <a:close/>
                      <a:moveTo>
                        <a:pt x="178" y="81"/>
                      </a:moveTo>
                      <a:cubicBezTo>
                        <a:pt x="176" y="83"/>
                        <a:pt x="179" y="82"/>
                        <a:pt x="180" y="81"/>
                      </a:cubicBezTo>
                      <a:cubicBezTo>
                        <a:pt x="181" y="80"/>
                        <a:pt x="183" y="79"/>
                        <a:pt x="183" y="79"/>
                      </a:cubicBezTo>
                      <a:cubicBezTo>
                        <a:pt x="180" y="81"/>
                        <a:pt x="183" y="78"/>
                        <a:pt x="178" y="81"/>
                      </a:cubicBezTo>
                      <a:close/>
                      <a:moveTo>
                        <a:pt x="182" y="80"/>
                      </a:moveTo>
                      <a:cubicBezTo>
                        <a:pt x="182" y="81"/>
                        <a:pt x="178" y="83"/>
                        <a:pt x="179" y="83"/>
                      </a:cubicBezTo>
                      <a:cubicBezTo>
                        <a:pt x="181" y="82"/>
                        <a:pt x="182" y="82"/>
                        <a:pt x="183" y="81"/>
                      </a:cubicBezTo>
                      <a:cubicBezTo>
                        <a:pt x="180" y="82"/>
                        <a:pt x="186" y="79"/>
                        <a:pt x="182" y="80"/>
                      </a:cubicBezTo>
                      <a:close/>
                      <a:moveTo>
                        <a:pt x="182" y="82"/>
                      </a:moveTo>
                      <a:cubicBezTo>
                        <a:pt x="180" y="84"/>
                        <a:pt x="178" y="86"/>
                        <a:pt x="180" y="86"/>
                      </a:cubicBezTo>
                      <a:cubicBezTo>
                        <a:pt x="180" y="85"/>
                        <a:pt x="183" y="83"/>
                        <a:pt x="181" y="85"/>
                      </a:cubicBezTo>
                      <a:cubicBezTo>
                        <a:pt x="186" y="82"/>
                        <a:pt x="180" y="85"/>
                        <a:pt x="183" y="82"/>
                      </a:cubicBezTo>
                      <a:cubicBezTo>
                        <a:pt x="182" y="82"/>
                        <a:pt x="182" y="83"/>
                        <a:pt x="182" y="82"/>
                      </a:cubicBezTo>
                      <a:close/>
                      <a:moveTo>
                        <a:pt x="165" y="91"/>
                      </a:moveTo>
                      <a:cubicBezTo>
                        <a:pt x="163" y="92"/>
                        <a:pt x="163" y="92"/>
                        <a:pt x="163" y="93"/>
                      </a:cubicBezTo>
                      <a:cubicBezTo>
                        <a:pt x="163" y="92"/>
                        <a:pt x="159" y="95"/>
                        <a:pt x="158" y="95"/>
                      </a:cubicBezTo>
                      <a:cubicBezTo>
                        <a:pt x="159" y="96"/>
                        <a:pt x="163" y="93"/>
                        <a:pt x="166" y="91"/>
                      </a:cubicBezTo>
                      <a:cubicBezTo>
                        <a:pt x="165" y="91"/>
                        <a:pt x="167" y="90"/>
                        <a:pt x="165" y="91"/>
                      </a:cubicBezTo>
                      <a:close/>
                      <a:moveTo>
                        <a:pt x="167" y="91"/>
                      </a:moveTo>
                      <a:cubicBezTo>
                        <a:pt x="169" y="90"/>
                        <a:pt x="169" y="90"/>
                        <a:pt x="171" y="90"/>
                      </a:cubicBezTo>
                      <a:cubicBezTo>
                        <a:pt x="171" y="88"/>
                        <a:pt x="176" y="85"/>
                        <a:pt x="178" y="83"/>
                      </a:cubicBezTo>
                      <a:cubicBezTo>
                        <a:pt x="176" y="84"/>
                        <a:pt x="176" y="82"/>
                        <a:pt x="174" y="84"/>
                      </a:cubicBezTo>
                      <a:cubicBezTo>
                        <a:pt x="175" y="85"/>
                        <a:pt x="170" y="87"/>
                        <a:pt x="170" y="88"/>
                      </a:cubicBezTo>
                      <a:cubicBezTo>
                        <a:pt x="169" y="88"/>
                        <a:pt x="169" y="88"/>
                        <a:pt x="169" y="87"/>
                      </a:cubicBezTo>
                      <a:cubicBezTo>
                        <a:pt x="166" y="90"/>
                        <a:pt x="167" y="90"/>
                        <a:pt x="167" y="91"/>
                      </a:cubicBezTo>
                      <a:close/>
                      <a:moveTo>
                        <a:pt x="173" y="93"/>
                      </a:moveTo>
                      <a:cubicBezTo>
                        <a:pt x="174" y="92"/>
                        <a:pt x="173" y="94"/>
                        <a:pt x="176" y="92"/>
                      </a:cubicBezTo>
                      <a:cubicBezTo>
                        <a:pt x="176" y="91"/>
                        <a:pt x="175" y="92"/>
                        <a:pt x="176" y="91"/>
                      </a:cubicBezTo>
                      <a:cubicBezTo>
                        <a:pt x="174" y="92"/>
                        <a:pt x="173" y="92"/>
                        <a:pt x="173" y="93"/>
                      </a:cubicBezTo>
                      <a:close/>
                      <a:moveTo>
                        <a:pt x="174" y="104"/>
                      </a:moveTo>
                      <a:cubicBezTo>
                        <a:pt x="174" y="105"/>
                        <a:pt x="181" y="100"/>
                        <a:pt x="180" y="100"/>
                      </a:cubicBezTo>
                      <a:cubicBezTo>
                        <a:pt x="177" y="102"/>
                        <a:pt x="177" y="103"/>
                        <a:pt x="174" y="104"/>
                      </a:cubicBezTo>
                      <a:close/>
                      <a:moveTo>
                        <a:pt x="164" y="99"/>
                      </a:moveTo>
                      <a:cubicBezTo>
                        <a:pt x="166" y="98"/>
                        <a:pt x="169" y="96"/>
                        <a:pt x="170" y="95"/>
                      </a:cubicBezTo>
                      <a:cubicBezTo>
                        <a:pt x="167" y="97"/>
                        <a:pt x="165" y="97"/>
                        <a:pt x="164" y="99"/>
                      </a:cubicBezTo>
                      <a:close/>
                      <a:moveTo>
                        <a:pt x="159" y="99"/>
                      </a:moveTo>
                      <a:cubicBezTo>
                        <a:pt x="159" y="100"/>
                        <a:pt x="158" y="100"/>
                        <a:pt x="158" y="100"/>
                      </a:cubicBezTo>
                      <a:cubicBezTo>
                        <a:pt x="160" y="99"/>
                        <a:pt x="160" y="98"/>
                        <a:pt x="161" y="97"/>
                      </a:cubicBezTo>
                      <a:cubicBezTo>
                        <a:pt x="161" y="97"/>
                        <a:pt x="161" y="98"/>
                        <a:pt x="162" y="97"/>
                      </a:cubicBezTo>
                      <a:cubicBezTo>
                        <a:pt x="163" y="96"/>
                        <a:pt x="162" y="97"/>
                        <a:pt x="162" y="97"/>
                      </a:cubicBezTo>
                      <a:cubicBezTo>
                        <a:pt x="158" y="99"/>
                        <a:pt x="158" y="99"/>
                        <a:pt x="158" y="99"/>
                      </a:cubicBezTo>
                      <a:cubicBezTo>
                        <a:pt x="158" y="100"/>
                        <a:pt x="157" y="102"/>
                        <a:pt x="159" y="99"/>
                      </a:cubicBezTo>
                      <a:close/>
                      <a:moveTo>
                        <a:pt x="153" y="99"/>
                      </a:moveTo>
                      <a:cubicBezTo>
                        <a:pt x="153" y="99"/>
                        <a:pt x="152" y="100"/>
                        <a:pt x="153" y="101"/>
                      </a:cubicBezTo>
                      <a:cubicBezTo>
                        <a:pt x="151" y="101"/>
                        <a:pt x="149" y="103"/>
                        <a:pt x="150" y="103"/>
                      </a:cubicBezTo>
                      <a:cubicBezTo>
                        <a:pt x="154" y="100"/>
                        <a:pt x="153" y="100"/>
                        <a:pt x="156" y="98"/>
                      </a:cubicBezTo>
                      <a:cubicBezTo>
                        <a:pt x="155" y="98"/>
                        <a:pt x="155" y="98"/>
                        <a:pt x="154" y="98"/>
                      </a:cubicBezTo>
                      <a:cubicBezTo>
                        <a:pt x="154" y="100"/>
                        <a:pt x="154" y="98"/>
                        <a:pt x="153" y="99"/>
                      </a:cubicBezTo>
                      <a:close/>
                      <a:moveTo>
                        <a:pt x="160" y="120"/>
                      </a:moveTo>
                      <a:cubicBezTo>
                        <a:pt x="160" y="120"/>
                        <a:pt x="160" y="121"/>
                        <a:pt x="161" y="120"/>
                      </a:cubicBezTo>
                      <a:cubicBezTo>
                        <a:pt x="162" y="119"/>
                        <a:pt x="165" y="116"/>
                        <a:pt x="163" y="117"/>
                      </a:cubicBezTo>
                      <a:cubicBezTo>
                        <a:pt x="163" y="117"/>
                        <a:pt x="162" y="119"/>
                        <a:pt x="160" y="120"/>
                      </a:cubicBezTo>
                      <a:close/>
                      <a:moveTo>
                        <a:pt x="150" y="106"/>
                      </a:moveTo>
                      <a:cubicBezTo>
                        <a:pt x="148" y="108"/>
                        <a:pt x="154" y="103"/>
                        <a:pt x="151" y="106"/>
                      </a:cubicBezTo>
                      <a:cubicBezTo>
                        <a:pt x="154" y="104"/>
                        <a:pt x="154" y="104"/>
                        <a:pt x="154" y="104"/>
                      </a:cubicBezTo>
                      <a:cubicBezTo>
                        <a:pt x="154" y="103"/>
                        <a:pt x="153" y="104"/>
                        <a:pt x="154" y="103"/>
                      </a:cubicBezTo>
                      <a:cubicBezTo>
                        <a:pt x="151" y="105"/>
                        <a:pt x="151" y="105"/>
                        <a:pt x="150" y="106"/>
                      </a:cubicBezTo>
                      <a:close/>
                      <a:moveTo>
                        <a:pt x="146" y="105"/>
                      </a:moveTo>
                      <a:cubicBezTo>
                        <a:pt x="142" y="108"/>
                        <a:pt x="147" y="106"/>
                        <a:pt x="145" y="108"/>
                      </a:cubicBezTo>
                      <a:cubicBezTo>
                        <a:pt x="147" y="106"/>
                        <a:pt x="146" y="106"/>
                        <a:pt x="149" y="104"/>
                      </a:cubicBezTo>
                      <a:cubicBezTo>
                        <a:pt x="148" y="104"/>
                        <a:pt x="149" y="103"/>
                        <a:pt x="149" y="103"/>
                      </a:cubicBezTo>
                      <a:cubicBezTo>
                        <a:pt x="145" y="105"/>
                        <a:pt x="149" y="103"/>
                        <a:pt x="146" y="106"/>
                      </a:cubicBezTo>
                      <a:cubicBezTo>
                        <a:pt x="146" y="105"/>
                        <a:pt x="147" y="104"/>
                        <a:pt x="146" y="105"/>
                      </a:cubicBezTo>
                      <a:close/>
                      <a:moveTo>
                        <a:pt x="153" y="120"/>
                      </a:moveTo>
                      <a:cubicBezTo>
                        <a:pt x="156" y="118"/>
                        <a:pt x="154" y="119"/>
                        <a:pt x="157" y="116"/>
                      </a:cubicBezTo>
                      <a:cubicBezTo>
                        <a:pt x="156" y="117"/>
                        <a:pt x="154" y="118"/>
                        <a:pt x="152" y="119"/>
                      </a:cubicBezTo>
                      <a:cubicBezTo>
                        <a:pt x="154" y="119"/>
                        <a:pt x="151" y="121"/>
                        <a:pt x="149" y="122"/>
                      </a:cubicBezTo>
                      <a:cubicBezTo>
                        <a:pt x="148" y="124"/>
                        <a:pt x="152" y="120"/>
                        <a:pt x="151" y="122"/>
                      </a:cubicBezTo>
                      <a:cubicBezTo>
                        <a:pt x="153" y="120"/>
                        <a:pt x="153" y="119"/>
                        <a:pt x="154" y="119"/>
                      </a:cubicBezTo>
                      <a:cubicBezTo>
                        <a:pt x="154" y="119"/>
                        <a:pt x="153" y="120"/>
                        <a:pt x="153" y="120"/>
                      </a:cubicBezTo>
                      <a:close/>
                      <a:moveTo>
                        <a:pt x="136" y="117"/>
                      </a:moveTo>
                      <a:cubicBezTo>
                        <a:pt x="139" y="115"/>
                        <a:pt x="135" y="118"/>
                        <a:pt x="135" y="118"/>
                      </a:cubicBezTo>
                      <a:cubicBezTo>
                        <a:pt x="138" y="116"/>
                        <a:pt x="140" y="115"/>
                        <a:pt x="142" y="113"/>
                      </a:cubicBezTo>
                      <a:cubicBezTo>
                        <a:pt x="142" y="112"/>
                        <a:pt x="147" y="109"/>
                        <a:pt x="148" y="107"/>
                      </a:cubicBezTo>
                      <a:cubicBezTo>
                        <a:pt x="147" y="108"/>
                        <a:pt x="146" y="108"/>
                        <a:pt x="146" y="108"/>
                      </a:cubicBezTo>
                      <a:cubicBezTo>
                        <a:pt x="144" y="109"/>
                        <a:pt x="144" y="110"/>
                        <a:pt x="142" y="111"/>
                      </a:cubicBezTo>
                      <a:cubicBezTo>
                        <a:pt x="141" y="113"/>
                        <a:pt x="142" y="113"/>
                        <a:pt x="141" y="113"/>
                      </a:cubicBezTo>
                      <a:cubicBezTo>
                        <a:pt x="140" y="113"/>
                        <a:pt x="136" y="116"/>
                        <a:pt x="136" y="117"/>
                      </a:cubicBezTo>
                      <a:close/>
                      <a:moveTo>
                        <a:pt x="153" y="123"/>
                      </a:moveTo>
                      <a:cubicBezTo>
                        <a:pt x="154" y="123"/>
                        <a:pt x="157" y="120"/>
                        <a:pt x="156" y="120"/>
                      </a:cubicBezTo>
                      <a:cubicBezTo>
                        <a:pt x="155" y="121"/>
                        <a:pt x="152" y="123"/>
                        <a:pt x="153" y="123"/>
                      </a:cubicBezTo>
                      <a:close/>
                      <a:moveTo>
                        <a:pt x="137" y="109"/>
                      </a:moveTo>
                      <a:cubicBezTo>
                        <a:pt x="139" y="108"/>
                        <a:pt x="141" y="106"/>
                        <a:pt x="141" y="106"/>
                      </a:cubicBezTo>
                      <a:cubicBezTo>
                        <a:pt x="139" y="107"/>
                        <a:pt x="137" y="109"/>
                        <a:pt x="137" y="109"/>
                      </a:cubicBezTo>
                      <a:close/>
                      <a:moveTo>
                        <a:pt x="136" y="114"/>
                      </a:moveTo>
                      <a:cubicBezTo>
                        <a:pt x="138" y="114"/>
                        <a:pt x="137" y="113"/>
                        <a:pt x="137" y="115"/>
                      </a:cubicBezTo>
                      <a:cubicBezTo>
                        <a:pt x="138" y="114"/>
                        <a:pt x="138" y="113"/>
                        <a:pt x="141" y="111"/>
                      </a:cubicBezTo>
                      <a:cubicBezTo>
                        <a:pt x="142" y="110"/>
                        <a:pt x="141" y="111"/>
                        <a:pt x="140" y="111"/>
                      </a:cubicBezTo>
                      <a:cubicBezTo>
                        <a:pt x="141" y="110"/>
                        <a:pt x="142" y="110"/>
                        <a:pt x="143" y="109"/>
                      </a:cubicBezTo>
                      <a:cubicBezTo>
                        <a:pt x="143" y="109"/>
                        <a:pt x="144" y="108"/>
                        <a:pt x="143" y="108"/>
                      </a:cubicBezTo>
                      <a:cubicBezTo>
                        <a:pt x="141" y="111"/>
                        <a:pt x="139" y="111"/>
                        <a:pt x="136" y="114"/>
                      </a:cubicBezTo>
                      <a:close/>
                      <a:moveTo>
                        <a:pt x="142" y="117"/>
                      </a:moveTo>
                      <a:cubicBezTo>
                        <a:pt x="140" y="118"/>
                        <a:pt x="142" y="116"/>
                        <a:pt x="144" y="115"/>
                      </a:cubicBezTo>
                      <a:cubicBezTo>
                        <a:pt x="144" y="114"/>
                        <a:pt x="142" y="115"/>
                        <a:pt x="141" y="116"/>
                      </a:cubicBezTo>
                      <a:cubicBezTo>
                        <a:pt x="141" y="116"/>
                        <a:pt x="141" y="117"/>
                        <a:pt x="140" y="117"/>
                      </a:cubicBezTo>
                      <a:cubicBezTo>
                        <a:pt x="137" y="118"/>
                        <a:pt x="139" y="119"/>
                        <a:pt x="136" y="120"/>
                      </a:cubicBezTo>
                      <a:cubicBezTo>
                        <a:pt x="136" y="121"/>
                        <a:pt x="133" y="123"/>
                        <a:pt x="132" y="124"/>
                      </a:cubicBezTo>
                      <a:cubicBezTo>
                        <a:pt x="133" y="124"/>
                        <a:pt x="131" y="125"/>
                        <a:pt x="131" y="126"/>
                      </a:cubicBezTo>
                      <a:cubicBezTo>
                        <a:pt x="133" y="124"/>
                        <a:pt x="135" y="122"/>
                        <a:pt x="134" y="124"/>
                      </a:cubicBezTo>
                      <a:cubicBezTo>
                        <a:pt x="135" y="124"/>
                        <a:pt x="139" y="121"/>
                        <a:pt x="138" y="121"/>
                      </a:cubicBezTo>
                      <a:cubicBezTo>
                        <a:pt x="137" y="121"/>
                        <a:pt x="135" y="124"/>
                        <a:pt x="135" y="123"/>
                      </a:cubicBezTo>
                      <a:cubicBezTo>
                        <a:pt x="136" y="122"/>
                        <a:pt x="135" y="122"/>
                        <a:pt x="137" y="121"/>
                      </a:cubicBezTo>
                      <a:cubicBezTo>
                        <a:pt x="139" y="119"/>
                        <a:pt x="142" y="117"/>
                        <a:pt x="142" y="117"/>
                      </a:cubicBezTo>
                      <a:close/>
                      <a:moveTo>
                        <a:pt x="143" y="118"/>
                      </a:moveTo>
                      <a:cubicBezTo>
                        <a:pt x="141" y="119"/>
                        <a:pt x="141" y="119"/>
                        <a:pt x="141" y="119"/>
                      </a:cubicBezTo>
                      <a:cubicBezTo>
                        <a:pt x="140" y="120"/>
                        <a:pt x="140" y="120"/>
                        <a:pt x="141" y="121"/>
                      </a:cubicBezTo>
                      <a:cubicBezTo>
                        <a:pt x="143" y="119"/>
                        <a:pt x="142" y="119"/>
                        <a:pt x="143" y="118"/>
                      </a:cubicBezTo>
                      <a:cubicBezTo>
                        <a:pt x="143" y="119"/>
                        <a:pt x="144" y="118"/>
                        <a:pt x="145" y="117"/>
                      </a:cubicBezTo>
                      <a:cubicBezTo>
                        <a:pt x="143" y="118"/>
                        <a:pt x="144" y="117"/>
                        <a:pt x="143" y="118"/>
                      </a:cubicBezTo>
                      <a:close/>
                      <a:moveTo>
                        <a:pt x="146" y="128"/>
                      </a:moveTo>
                      <a:cubicBezTo>
                        <a:pt x="147" y="128"/>
                        <a:pt x="145" y="129"/>
                        <a:pt x="145" y="130"/>
                      </a:cubicBezTo>
                      <a:cubicBezTo>
                        <a:pt x="146" y="129"/>
                        <a:pt x="146" y="129"/>
                        <a:pt x="148" y="128"/>
                      </a:cubicBezTo>
                      <a:cubicBezTo>
                        <a:pt x="147" y="128"/>
                        <a:pt x="147" y="127"/>
                        <a:pt x="148" y="127"/>
                      </a:cubicBezTo>
                      <a:cubicBezTo>
                        <a:pt x="147" y="127"/>
                        <a:pt x="146" y="128"/>
                        <a:pt x="146" y="128"/>
                      </a:cubicBezTo>
                      <a:close/>
                      <a:moveTo>
                        <a:pt x="133" y="117"/>
                      </a:moveTo>
                      <a:cubicBezTo>
                        <a:pt x="133" y="118"/>
                        <a:pt x="134" y="117"/>
                        <a:pt x="135" y="117"/>
                      </a:cubicBezTo>
                      <a:cubicBezTo>
                        <a:pt x="136" y="116"/>
                        <a:pt x="137" y="115"/>
                        <a:pt x="137" y="115"/>
                      </a:cubicBezTo>
                      <a:cubicBezTo>
                        <a:pt x="136" y="116"/>
                        <a:pt x="135" y="115"/>
                        <a:pt x="133" y="117"/>
                      </a:cubicBezTo>
                      <a:close/>
                      <a:moveTo>
                        <a:pt x="144" y="129"/>
                      </a:moveTo>
                      <a:cubicBezTo>
                        <a:pt x="143" y="129"/>
                        <a:pt x="141" y="129"/>
                        <a:pt x="139" y="132"/>
                      </a:cubicBezTo>
                      <a:cubicBezTo>
                        <a:pt x="139" y="133"/>
                        <a:pt x="145" y="129"/>
                        <a:pt x="146" y="127"/>
                      </a:cubicBezTo>
                      <a:cubicBezTo>
                        <a:pt x="145" y="128"/>
                        <a:pt x="144" y="128"/>
                        <a:pt x="144" y="129"/>
                      </a:cubicBezTo>
                      <a:close/>
                      <a:moveTo>
                        <a:pt x="133" y="117"/>
                      </a:moveTo>
                      <a:cubicBezTo>
                        <a:pt x="132" y="118"/>
                        <a:pt x="132" y="117"/>
                        <a:pt x="131" y="118"/>
                      </a:cubicBezTo>
                      <a:cubicBezTo>
                        <a:pt x="131" y="119"/>
                        <a:pt x="133" y="117"/>
                        <a:pt x="135" y="116"/>
                      </a:cubicBezTo>
                      <a:cubicBezTo>
                        <a:pt x="134" y="116"/>
                        <a:pt x="136" y="114"/>
                        <a:pt x="134" y="115"/>
                      </a:cubicBezTo>
                      <a:cubicBezTo>
                        <a:pt x="134" y="116"/>
                        <a:pt x="134" y="116"/>
                        <a:pt x="133" y="117"/>
                      </a:cubicBezTo>
                      <a:close/>
                      <a:moveTo>
                        <a:pt x="138" y="122"/>
                      </a:moveTo>
                      <a:cubicBezTo>
                        <a:pt x="137" y="123"/>
                        <a:pt x="137" y="123"/>
                        <a:pt x="139" y="122"/>
                      </a:cubicBezTo>
                      <a:cubicBezTo>
                        <a:pt x="140" y="121"/>
                        <a:pt x="140" y="120"/>
                        <a:pt x="138" y="122"/>
                      </a:cubicBezTo>
                      <a:close/>
                      <a:moveTo>
                        <a:pt x="139" y="137"/>
                      </a:moveTo>
                      <a:cubicBezTo>
                        <a:pt x="141" y="135"/>
                        <a:pt x="141" y="137"/>
                        <a:pt x="139" y="138"/>
                      </a:cubicBezTo>
                      <a:cubicBezTo>
                        <a:pt x="140" y="137"/>
                        <a:pt x="141" y="137"/>
                        <a:pt x="142" y="136"/>
                      </a:cubicBezTo>
                      <a:cubicBezTo>
                        <a:pt x="142" y="135"/>
                        <a:pt x="142" y="135"/>
                        <a:pt x="142" y="135"/>
                      </a:cubicBezTo>
                      <a:cubicBezTo>
                        <a:pt x="142" y="135"/>
                        <a:pt x="143" y="134"/>
                        <a:pt x="144" y="134"/>
                      </a:cubicBezTo>
                      <a:cubicBezTo>
                        <a:pt x="142" y="136"/>
                        <a:pt x="138" y="139"/>
                        <a:pt x="138" y="140"/>
                      </a:cubicBezTo>
                      <a:cubicBezTo>
                        <a:pt x="138" y="140"/>
                        <a:pt x="137" y="141"/>
                        <a:pt x="136" y="141"/>
                      </a:cubicBezTo>
                      <a:cubicBezTo>
                        <a:pt x="138" y="140"/>
                        <a:pt x="138" y="139"/>
                        <a:pt x="139" y="138"/>
                      </a:cubicBezTo>
                      <a:cubicBezTo>
                        <a:pt x="139" y="137"/>
                        <a:pt x="136" y="138"/>
                        <a:pt x="133" y="141"/>
                      </a:cubicBezTo>
                      <a:cubicBezTo>
                        <a:pt x="134" y="141"/>
                        <a:pt x="136" y="139"/>
                        <a:pt x="137" y="139"/>
                      </a:cubicBezTo>
                      <a:cubicBezTo>
                        <a:pt x="137" y="139"/>
                        <a:pt x="138" y="139"/>
                        <a:pt x="138" y="139"/>
                      </a:cubicBezTo>
                      <a:cubicBezTo>
                        <a:pt x="135" y="142"/>
                        <a:pt x="132" y="145"/>
                        <a:pt x="132" y="146"/>
                      </a:cubicBezTo>
                      <a:cubicBezTo>
                        <a:pt x="133" y="145"/>
                        <a:pt x="135" y="144"/>
                        <a:pt x="135" y="143"/>
                      </a:cubicBezTo>
                      <a:cubicBezTo>
                        <a:pt x="134" y="144"/>
                        <a:pt x="134" y="144"/>
                        <a:pt x="134" y="144"/>
                      </a:cubicBezTo>
                      <a:cubicBezTo>
                        <a:pt x="135" y="144"/>
                        <a:pt x="136" y="142"/>
                        <a:pt x="136" y="142"/>
                      </a:cubicBezTo>
                      <a:cubicBezTo>
                        <a:pt x="137" y="142"/>
                        <a:pt x="134" y="145"/>
                        <a:pt x="137" y="143"/>
                      </a:cubicBezTo>
                      <a:cubicBezTo>
                        <a:pt x="136" y="142"/>
                        <a:pt x="139" y="141"/>
                        <a:pt x="140" y="141"/>
                      </a:cubicBezTo>
                      <a:cubicBezTo>
                        <a:pt x="139" y="140"/>
                        <a:pt x="141" y="139"/>
                        <a:pt x="141" y="139"/>
                      </a:cubicBezTo>
                      <a:cubicBezTo>
                        <a:pt x="140" y="139"/>
                        <a:pt x="140" y="139"/>
                        <a:pt x="141" y="138"/>
                      </a:cubicBezTo>
                      <a:cubicBezTo>
                        <a:pt x="144" y="136"/>
                        <a:pt x="146" y="134"/>
                        <a:pt x="148" y="133"/>
                      </a:cubicBezTo>
                      <a:cubicBezTo>
                        <a:pt x="147" y="133"/>
                        <a:pt x="143" y="135"/>
                        <a:pt x="146" y="132"/>
                      </a:cubicBezTo>
                      <a:cubicBezTo>
                        <a:pt x="143" y="133"/>
                        <a:pt x="141" y="134"/>
                        <a:pt x="139" y="137"/>
                      </a:cubicBezTo>
                      <a:close/>
                      <a:moveTo>
                        <a:pt x="142" y="131"/>
                      </a:moveTo>
                      <a:cubicBezTo>
                        <a:pt x="142" y="131"/>
                        <a:pt x="143" y="132"/>
                        <a:pt x="144" y="130"/>
                      </a:cubicBezTo>
                      <a:cubicBezTo>
                        <a:pt x="144" y="130"/>
                        <a:pt x="144" y="130"/>
                        <a:pt x="144" y="129"/>
                      </a:cubicBezTo>
                      <a:cubicBezTo>
                        <a:pt x="144" y="130"/>
                        <a:pt x="143" y="130"/>
                        <a:pt x="142" y="131"/>
                      </a:cubicBezTo>
                      <a:close/>
                      <a:moveTo>
                        <a:pt x="142" y="143"/>
                      </a:moveTo>
                      <a:cubicBezTo>
                        <a:pt x="142" y="143"/>
                        <a:pt x="145" y="140"/>
                        <a:pt x="145" y="142"/>
                      </a:cubicBezTo>
                      <a:cubicBezTo>
                        <a:pt x="147" y="140"/>
                        <a:pt x="149" y="139"/>
                        <a:pt x="150" y="138"/>
                      </a:cubicBezTo>
                      <a:cubicBezTo>
                        <a:pt x="148" y="139"/>
                        <a:pt x="147" y="140"/>
                        <a:pt x="146" y="140"/>
                      </a:cubicBezTo>
                      <a:cubicBezTo>
                        <a:pt x="147" y="139"/>
                        <a:pt x="147" y="139"/>
                        <a:pt x="148" y="138"/>
                      </a:cubicBezTo>
                      <a:cubicBezTo>
                        <a:pt x="147" y="139"/>
                        <a:pt x="150" y="137"/>
                        <a:pt x="150" y="137"/>
                      </a:cubicBezTo>
                      <a:cubicBezTo>
                        <a:pt x="148" y="138"/>
                        <a:pt x="142" y="142"/>
                        <a:pt x="142" y="143"/>
                      </a:cubicBezTo>
                      <a:close/>
                      <a:moveTo>
                        <a:pt x="125" y="125"/>
                      </a:moveTo>
                      <a:cubicBezTo>
                        <a:pt x="126" y="125"/>
                        <a:pt x="128" y="123"/>
                        <a:pt x="128" y="124"/>
                      </a:cubicBezTo>
                      <a:cubicBezTo>
                        <a:pt x="126" y="126"/>
                        <a:pt x="124" y="127"/>
                        <a:pt x="124" y="128"/>
                      </a:cubicBezTo>
                      <a:cubicBezTo>
                        <a:pt x="129" y="124"/>
                        <a:pt x="129" y="124"/>
                        <a:pt x="129" y="124"/>
                      </a:cubicBezTo>
                      <a:cubicBezTo>
                        <a:pt x="128" y="123"/>
                        <a:pt x="132" y="121"/>
                        <a:pt x="131" y="120"/>
                      </a:cubicBezTo>
                      <a:cubicBezTo>
                        <a:pt x="129" y="122"/>
                        <a:pt x="127" y="123"/>
                        <a:pt x="125" y="125"/>
                      </a:cubicBezTo>
                      <a:close/>
                      <a:moveTo>
                        <a:pt x="131" y="122"/>
                      </a:moveTo>
                      <a:cubicBezTo>
                        <a:pt x="132" y="122"/>
                        <a:pt x="131" y="122"/>
                        <a:pt x="131" y="123"/>
                      </a:cubicBezTo>
                      <a:cubicBezTo>
                        <a:pt x="132" y="122"/>
                        <a:pt x="132" y="121"/>
                        <a:pt x="133" y="120"/>
                      </a:cubicBezTo>
                      <a:cubicBezTo>
                        <a:pt x="134" y="120"/>
                        <a:pt x="134" y="120"/>
                        <a:pt x="134" y="120"/>
                      </a:cubicBezTo>
                      <a:cubicBezTo>
                        <a:pt x="133" y="120"/>
                        <a:pt x="135" y="117"/>
                        <a:pt x="131" y="119"/>
                      </a:cubicBezTo>
                      <a:cubicBezTo>
                        <a:pt x="131" y="120"/>
                        <a:pt x="134" y="119"/>
                        <a:pt x="131" y="122"/>
                      </a:cubicBezTo>
                      <a:close/>
                      <a:moveTo>
                        <a:pt x="139" y="130"/>
                      </a:moveTo>
                      <a:cubicBezTo>
                        <a:pt x="138" y="132"/>
                        <a:pt x="142" y="129"/>
                        <a:pt x="142" y="129"/>
                      </a:cubicBezTo>
                      <a:lnTo>
                        <a:pt x="139" y="130"/>
                      </a:lnTo>
                      <a:close/>
                      <a:moveTo>
                        <a:pt x="133" y="129"/>
                      </a:moveTo>
                      <a:cubicBezTo>
                        <a:pt x="135" y="127"/>
                        <a:pt x="136" y="126"/>
                        <a:pt x="135" y="126"/>
                      </a:cubicBezTo>
                      <a:cubicBezTo>
                        <a:pt x="133" y="128"/>
                        <a:pt x="132" y="129"/>
                        <a:pt x="133" y="129"/>
                      </a:cubicBezTo>
                      <a:close/>
                      <a:moveTo>
                        <a:pt x="129" y="121"/>
                      </a:moveTo>
                      <a:cubicBezTo>
                        <a:pt x="128" y="120"/>
                        <a:pt x="126" y="121"/>
                        <a:pt x="124" y="124"/>
                      </a:cubicBezTo>
                      <a:cubicBezTo>
                        <a:pt x="125" y="123"/>
                        <a:pt x="125" y="123"/>
                        <a:pt x="124" y="124"/>
                      </a:cubicBezTo>
                      <a:cubicBezTo>
                        <a:pt x="123" y="124"/>
                        <a:pt x="121" y="127"/>
                        <a:pt x="120" y="128"/>
                      </a:cubicBezTo>
                      <a:cubicBezTo>
                        <a:pt x="121" y="128"/>
                        <a:pt x="121" y="128"/>
                        <a:pt x="120" y="130"/>
                      </a:cubicBezTo>
                      <a:cubicBezTo>
                        <a:pt x="121" y="129"/>
                        <a:pt x="121" y="129"/>
                        <a:pt x="121" y="129"/>
                      </a:cubicBezTo>
                      <a:cubicBezTo>
                        <a:pt x="125" y="126"/>
                        <a:pt x="124" y="125"/>
                        <a:pt x="128" y="123"/>
                      </a:cubicBezTo>
                      <a:cubicBezTo>
                        <a:pt x="127" y="122"/>
                        <a:pt x="126" y="123"/>
                        <a:pt x="129" y="121"/>
                      </a:cubicBezTo>
                      <a:close/>
                      <a:moveTo>
                        <a:pt x="129" y="131"/>
                      </a:moveTo>
                      <a:cubicBezTo>
                        <a:pt x="130" y="130"/>
                        <a:pt x="133" y="127"/>
                        <a:pt x="134" y="126"/>
                      </a:cubicBezTo>
                      <a:cubicBezTo>
                        <a:pt x="131" y="128"/>
                        <a:pt x="130" y="130"/>
                        <a:pt x="129" y="131"/>
                      </a:cubicBezTo>
                      <a:close/>
                      <a:moveTo>
                        <a:pt x="133" y="136"/>
                      </a:moveTo>
                      <a:cubicBezTo>
                        <a:pt x="135" y="136"/>
                        <a:pt x="137" y="136"/>
                        <a:pt x="139" y="133"/>
                      </a:cubicBezTo>
                      <a:cubicBezTo>
                        <a:pt x="136" y="135"/>
                        <a:pt x="136" y="134"/>
                        <a:pt x="133" y="136"/>
                      </a:cubicBezTo>
                      <a:close/>
                      <a:moveTo>
                        <a:pt x="124" y="131"/>
                      </a:moveTo>
                      <a:cubicBezTo>
                        <a:pt x="125" y="131"/>
                        <a:pt x="125" y="131"/>
                        <a:pt x="124" y="132"/>
                      </a:cubicBezTo>
                      <a:cubicBezTo>
                        <a:pt x="126" y="131"/>
                        <a:pt x="131" y="127"/>
                        <a:pt x="128" y="128"/>
                      </a:cubicBezTo>
                      <a:cubicBezTo>
                        <a:pt x="128" y="129"/>
                        <a:pt x="126" y="130"/>
                        <a:pt x="124" y="131"/>
                      </a:cubicBezTo>
                      <a:close/>
                      <a:moveTo>
                        <a:pt x="121" y="127"/>
                      </a:moveTo>
                      <a:cubicBezTo>
                        <a:pt x="121" y="126"/>
                        <a:pt x="121" y="125"/>
                        <a:pt x="123" y="124"/>
                      </a:cubicBezTo>
                      <a:cubicBezTo>
                        <a:pt x="120" y="126"/>
                        <a:pt x="117" y="127"/>
                        <a:pt x="117" y="128"/>
                      </a:cubicBezTo>
                      <a:cubicBezTo>
                        <a:pt x="118" y="128"/>
                        <a:pt x="120" y="126"/>
                        <a:pt x="121" y="126"/>
                      </a:cubicBezTo>
                      <a:cubicBezTo>
                        <a:pt x="120" y="126"/>
                        <a:pt x="119" y="128"/>
                        <a:pt x="121" y="127"/>
                      </a:cubicBezTo>
                      <a:close/>
                      <a:moveTo>
                        <a:pt x="120" y="131"/>
                      </a:moveTo>
                      <a:cubicBezTo>
                        <a:pt x="121" y="131"/>
                        <a:pt x="122" y="131"/>
                        <a:pt x="124" y="129"/>
                      </a:cubicBezTo>
                      <a:cubicBezTo>
                        <a:pt x="124" y="128"/>
                        <a:pt x="121" y="130"/>
                        <a:pt x="120" y="131"/>
                      </a:cubicBezTo>
                      <a:close/>
                      <a:moveTo>
                        <a:pt x="119" y="140"/>
                      </a:moveTo>
                      <a:cubicBezTo>
                        <a:pt x="121" y="139"/>
                        <a:pt x="122" y="137"/>
                        <a:pt x="124" y="135"/>
                      </a:cubicBezTo>
                      <a:cubicBezTo>
                        <a:pt x="124" y="134"/>
                        <a:pt x="124" y="134"/>
                        <a:pt x="124" y="134"/>
                      </a:cubicBezTo>
                      <a:cubicBezTo>
                        <a:pt x="121" y="137"/>
                        <a:pt x="119" y="139"/>
                        <a:pt x="119" y="140"/>
                      </a:cubicBezTo>
                      <a:close/>
                      <a:moveTo>
                        <a:pt x="117" y="131"/>
                      </a:moveTo>
                      <a:cubicBezTo>
                        <a:pt x="119" y="130"/>
                        <a:pt x="117" y="130"/>
                        <a:pt x="118" y="129"/>
                      </a:cubicBezTo>
                      <a:cubicBezTo>
                        <a:pt x="116" y="131"/>
                        <a:pt x="116" y="131"/>
                        <a:pt x="117" y="131"/>
                      </a:cubicBezTo>
                      <a:close/>
                      <a:moveTo>
                        <a:pt x="112" y="133"/>
                      </a:moveTo>
                      <a:cubicBezTo>
                        <a:pt x="112" y="134"/>
                        <a:pt x="114" y="132"/>
                        <a:pt x="113" y="133"/>
                      </a:cubicBezTo>
                      <a:cubicBezTo>
                        <a:pt x="117" y="130"/>
                        <a:pt x="114" y="131"/>
                        <a:pt x="112" y="133"/>
                      </a:cubicBezTo>
                      <a:close/>
                      <a:moveTo>
                        <a:pt x="117" y="138"/>
                      </a:moveTo>
                      <a:cubicBezTo>
                        <a:pt x="116" y="140"/>
                        <a:pt x="113" y="143"/>
                        <a:pt x="114" y="143"/>
                      </a:cubicBezTo>
                      <a:cubicBezTo>
                        <a:pt x="117" y="140"/>
                        <a:pt x="116" y="140"/>
                        <a:pt x="119" y="137"/>
                      </a:cubicBezTo>
                      <a:cubicBezTo>
                        <a:pt x="118" y="138"/>
                        <a:pt x="118" y="137"/>
                        <a:pt x="117" y="138"/>
                      </a:cubicBezTo>
                      <a:close/>
                      <a:moveTo>
                        <a:pt x="114" y="157"/>
                      </a:moveTo>
                      <a:cubicBezTo>
                        <a:pt x="112" y="158"/>
                        <a:pt x="113" y="158"/>
                        <a:pt x="111" y="158"/>
                      </a:cubicBezTo>
                      <a:cubicBezTo>
                        <a:pt x="113" y="158"/>
                        <a:pt x="109" y="161"/>
                        <a:pt x="109" y="161"/>
                      </a:cubicBezTo>
                      <a:cubicBezTo>
                        <a:pt x="111" y="159"/>
                        <a:pt x="109" y="160"/>
                        <a:pt x="108" y="161"/>
                      </a:cubicBezTo>
                      <a:cubicBezTo>
                        <a:pt x="108" y="162"/>
                        <a:pt x="107" y="163"/>
                        <a:pt x="107" y="164"/>
                      </a:cubicBezTo>
                      <a:cubicBezTo>
                        <a:pt x="105" y="166"/>
                        <a:pt x="105" y="164"/>
                        <a:pt x="102" y="167"/>
                      </a:cubicBezTo>
                      <a:cubicBezTo>
                        <a:pt x="102" y="169"/>
                        <a:pt x="103" y="167"/>
                        <a:pt x="104" y="167"/>
                      </a:cubicBezTo>
                      <a:cubicBezTo>
                        <a:pt x="103" y="168"/>
                        <a:pt x="102" y="168"/>
                        <a:pt x="101" y="169"/>
                      </a:cubicBezTo>
                      <a:cubicBezTo>
                        <a:pt x="103" y="169"/>
                        <a:pt x="106" y="166"/>
                        <a:pt x="107" y="164"/>
                      </a:cubicBezTo>
                      <a:cubicBezTo>
                        <a:pt x="106" y="167"/>
                        <a:pt x="101" y="172"/>
                        <a:pt x="99" y="173"/>
                      </a:cubicBezTo>
                      <a:cubicBezTo>
                        <a:pt x="99" y="173"/>
                        <a:pt x="99" y="175"/>
                        <a:pt x="98" y="175"/>
                      </a:cubicBezTo>
                      <a:cubicBezTo>
                        <a:pt x="98" y="175"/>
                        <a:pt x="99" y="175"/>
                        <a:pt x="98" y="175"/>
                      </a:cubicBezTo>
                      <a:cubicBezTo>
                        <a:pt x="99" y="175"/>
                        <a:pt x="98" y="175"/>
                        <a:pt x="99" y="175"/>
                      </a:cubicBezTo>
                      <a:cubicBezTo>
                        <a:pt x="99" y="175"/>
                        <a:pt x="100" y="174"/>
                        <a:pt x="100" y="174"/>
                      </a:cubicBezTo>
                      <a:cubicBezTo>
                        <a:pt x="100" y="174"/>
                        <a:pt x="100" y="174"/>
                        <a:pt x="100" y="174"/>
                      </a:cubicBezTo>
                      <a:cubicBezTo>
                        <a:pt x="101" y="172"/>
                        <a:pt x="101" y="172"/>
                        <a:pt x="101" y="172"/>
                      </a:cubicBezTo>
                      <a:cubicBezTo>
                        <a:pt x="102" y="172"/>
                        <a:pt x="103" y="171"/>
                        <a:pt x="104" y="170"/>
                      </a:cubicBezTo>
                      <a:cubicBezTo>
                        <a:pt x="103" y="170"/>
                        <a:pt x="106" y="168"/>
                        <a:pt x="106" y="167"/>
                      </a:cubicBezTo>
                      <a:cubicBezTo>
                        <a:pt x="108" y="166"/>
                        <a:pt x="114" y="158"/>
                        <a:pt x="117" y="157"/>
                      </a:cubicBezTo>
                      <a:cubicBezTo>
                        <a:pt x="117" y="157"/>
                        <a:pt x="116" y="157"/>
                        <a:pt x="117" y="156"/>
                      </a:cubicBezTo>
                      <a:cubicBezTo>
                        <a:pt x="119" y="155"/>
                        <a:pt x="120" y="153"/>
                        <a:pt x="123" y="151"/>
                      </a:cubicBezTo>
                      <a:cubicBezTo>
                        <a:pt x="122" y="150"/>
                        <a:pt x="125" y="150"/>
                        <a:pt x="126" y="148"/>
                      </a:cubicBezTo>
                      <a:cubicBezTo>
                        <a:pt x="126" y="148"/>
                        <a:pt x="127" y="147"/>
                        <a:pt x="126" y="147"/>
                      </a:cubicBezTo>
                      <a:cubicBezTo>
                        <a:pt x="123" y="150"/>
                        <a:pt x="122" y="148"/>
                        <a:pt x="120" y="151"/>
                      </a:cubicBezTo>
                      <a:cubicBezTo>
                        <a:pt x="121" y="150"/>
                        <a:pt x="120" y="153"/>
                        <a:pt x="119" y="153"/>
                      </a:cubicBezTo>
                      <a:cubicBezTo>
                        <a:pt x="119" y="152"/>
                        <a:pt x="117" y="155"/>
                        <a:pt x="116" y="155"/>
                      </a:cubicBezTo>
                      <a:cubicBezTo>
                        <a:pt x="117" y="154"/>
                        <a:pt x="118" y="153"/>
                        <a:pt x="118" y="152"/>
                      </a:cubicBezTo>
                      <a:cubicBezTo>
                        <a:pt x="117" y="154"/>
                        <a:pt x="116" y="154"/>
                        <a:pt x="116" y="154"/>
                      </a:cubicBezTo>
                      <a:cubicBezTo>
                        <a:pt x="116" y="154"/>
                        <a:pt x="117" y="153"/>
                        <a:pt x="117" y="153"/>
                      </a:cubicBezTo>
                      <a:cubicBezTo>
                        <a:pt x="115" y="155"/>
                        <a:pt x="115" y="155"/>
                        <a:pt x="114" y="157"/>
                      </a:cubicBezTo>
                      <a:close/>
                      <a:moveTo>
                        <a:pt x="119" y="151"/>
                      </a:moveTo>
                      <a:cubicBezTo>
                        <a:pt x="120" y="150"/>
                        <a:pt x="121" y="149"/>
                        <a:pt x="121" y="148"/>
                      </a:cubicBezTo>
                      <a:cubicBezTo>
                        <a:pt x="120" y="149"/>
                        <a:pt x="119" y="149"/>
                        <a:pt x="118" y="151"/>
                      </a:cubicBezTo>
                      <a:cubicBezTo>
                        <a:pt x="118" y="152"/>
                        <a:pt x="119" y="150"/>
                        <a:pt x="120" y="150"/>
                      </a:cubicBezTo>
                      <a:cubicBezTo>
                        <a:pt x="119" y="151"/>
                        <a:pt x="118" y="152"/>
                        <a:pt x="119" y="151"/>
                      </a:cubicBezTo>
                      <a:close/>
                      <a:moveTo>
                        <a:pt x="124" y="159"/>
                      </a:moveTo>
                      <a:cubicBezTo>
                        <a:pt x="125" y="159"/>
                        <a:pt x="128" y="159"/>
                        <a:pt x="128" y="157"/>
                      </a:cubicBezTo>
                      <a:cubicBezTo>
                        <a:pt x="125" y="160"/>
                        <a:pt x="127" y="156"/>
                        <a:pt x="124" y="159"/>
                      </a:cubicBezTo>
                      <a:close/>
                      <a:moveTo>
                        <a:pt x="112" y="142"/>
                      </a:moveTo>
                      <a:cubicBezTo>
                        <a:pt x="110" y="143"/>
                        <a:pt x="109" y="144"/>
                        <a:pt x="109" y="145"/>
                      </a:cubicBezTo>
                      <a:cubicBezTo>
                        <a:pt x="110" y="145"/>
                        <a:pt x="111" y="143"/>
                        <a:pt x="112" y="142"/>
                      </a:cubicBezTo>
                      <a:cubicBezTo>
                        <a:pt x="112" y="143"/>
                        <a:pt x="112" y="143"/>
                        <a:pt x="113" y="142"/>
                      </a:cubicBezTo>
                      <a:cubicBezTo>
                        <a:pt x="113" y="142"/>
                        <a:pt x="112" y="142"/>
                        <a:pt x="112" y="142"/>
                      </a:cubicBezTo>
                      <a:close/>
                      <a:moveTo>
                        <a:pt x="114" y="170"/>
                      </a:moveTo>
                      <a:cubicBezTo>
                        <a:pt x="115" y="170"/>
                        <a:pt x="118" y="166"/>
                        <a:pt x="117" y="166"/>
                      </a:cubicBezTo>
                      <a:cubicBezTo>
                        <a:pt x="115" y="168"/>
                        <a:pt x="116" y="167"/>
                        <a:pt x="114" y="170"/>
                      </a:cubicBezTo>
                      <a:close/>
                      <a:moveTo>
                        <a:pt x="88" y="182"/>
                      </a:moveTo>
                      <a:cubicBezTo>
                        <a:pt x="88" y="182"/>
                        <a:pt x="89" y="182"/>
                        <a:pt x="89" y="181"/>
                      </a:cubicBezTo>
                      <a:cubicBezTo>
                        <a:pt x="88" y="181"/>
                        <a:pt x="88" y="182"/>
                        <a:pt x="88" y="182"/>
                      </a:cubicBezTo>
                      <a:close/>
                      <a:moveTo>
                        <a:pt x="108" y="144"/>
                      </a:moveTo>
                      <a:cubicBezTo>
                        <a:pt x="106" y="144"/>
                        <a:pt x="109" y="142"/>
                        <a:pt x="108" y="142"/>
                      </a:cubicBezTo>
                      <a:cubicBezTo>
                        <a:pt x="107" y="142"/>
                        <a:pt x="103" y="145"/>
                        <a:pt x="103" y="145"/>
                      </a:cubicBezTo>
                      <a:cubicBezTo>
                        <a:pt x="105" y="144"/>
                        <a:pt x="106" y="145"/>
                        <a:pt x="107" y="144"/>
                      </a:cubicBezTo>
                      <a:cubicBezTo>
                        <a:pt x="109" y="143"/>
                        <a:pt x="109" y="143"/>
                        <a:pt x="110" y="141"/>
                      </a:cubicBezTo>
                      <a:cubicBezTo>
                        <a:pt x="110" y="141"/>
                        <a:pt x="110" y="141"/>
                        <a:pt x="110" y="141"/>
                      </a:cubicBezTo>
                      <a:cubicBezTo>
                        <a:pt x="107" y="143"/>
                        <a:pt x="110" y="142"/>
                        <a:pt x="108" y="144"/>
                      </a:cubicBezTo>
                      <a:close/>
                      <a:moveTo>
                        <a:pt x="802" y="247"/>
                      </a:moveTo>
                      <a:cubicBezTo>
                        <a:pt x="799" y="242"/>
                        <a:pt x="799" y="242"/>
                        <a:pt x="799" y="242"/>
                      </a:cubicBezTo>
                      <a:cubicBezTo>
                        <a:pt x="798" y="242"/>
                        <a:pt x="801" y="247"/>
                        <a:pt x="801" y="246"/>
                      </a:cubicBezTo>
                      <a:cubicBezTo>
                        <a:pt x="801" y="247"/>
                        <a:pt x="801" y="247"/>
                        <a:pt x="801" y="247"/>
                      </a:cubicBezTo>
                      <a:cubicBezTo>
                        <a:pt x="800" y="244"/>
                        <a:pt x="802" y="246"/>
                        <a:pt x="802" y="247"/>
                      </a:cubicBezTo>
                      <a:close/>
                      <a:moveTo>
                        <a:pt x="596" y="44"/>
                      </a:moveTo>
                      <a:cubicBezTo>
                        <a:pt x="592" y="42"/>
                        <a:pt x="592" y="42"/>
                        <a:pt x="592" y="42"/>
                      </a:cubicBezTo>
                      <a:cubicBezTo>
                        <a:pt x="592" y="43"/>
                        <a:pt x="593" y="43"/>
                        <a:pt x="594" y="44"/>
                      </a:cubicBezTo>
                      <a:cubicBezTo>
                        <a:pt x="591" y="43"/>
                        <a:pt x="597" y="45"/>
                        <a:pt x="596" y="44"/>
                      </a:cubicBezTo>
                      <a:close/>
                      <a:moveTo>
                        <a:pt x="493" y="9"/>
                      </a:moveTo>
                      <a:cubicBezTo>
                        <a:pt x="495" y="10"/>
                        <a:pt x="500" y="11"/>
                        <a:pt x="502" y="11"/>
                      </a:cubicBezTo>
                      <a:cubicBezTo>
                        <a:pt x="500" y="10"/>
                        <a:pt x="492" y="9"/>
                        <a:pt x="493" y="9"/>
                      </a:cubicBezTo>
                      <a:close/>
                      <a:moveTo>
                        <a:pt x="467" y="5"/>
                      </a:moveTo>
                      <a:cubicBezTo>
                        <a:pt x="469" y="5"/>
                        <a:pt x="477" y="7"/>
                        <a:pt x="475" y="6"/>
                      </a:cubicBezTo>
                      <a:cubicBezTo>
                        <a:pt x="473" y="6"/>
                        <a:pt x="466" y="4"/>
                        <a:pt x="466" y="5"/>
                      </a:cubicBezTo>
                      <a:cubicBezTo>
                        <a:pt x="467" y="6"/>
                        <a:pt x="469" y="7"/>
                        <a:pt x="470" y="6"/>
                      </a:cubicBezTo>
                      <a:cubicBezTo>
                        <a:pt x="469" y="6"/>
                        <a:pt x="468" y="6"/>
                        <a:pt x="467" y="5"/>
                      </a:cubicBezTo>
                      <a:close/>
                      <a:moveTo>
                        <a:pt x="411" y="0"/>
                      </a:moveTo>
                      <a:cubicBezTo>
                        <a:pt x="410" y="0"/>
                        <a:pt x="406" y="0"/>
                        <a:pt x="404" y="1"/>
                      </a:cubicBezTo>
                      <a:cubicBezTo>
                        <a:pt x="407" y="1"/>
                        <a:pt x="411" y="1"/>
                        <a:pt x="414" y="1"/>
                      </a:cubicBezTo>
                      <a:cubicBezTo>
                        <a:pt x="413" y="1"/>
                        <a:pt x="411" y="1"/>
                        <a:pt x="412" y="1"/>
                      </a:cubicBezTo>
                      <a:cubicBezTo>
                        <a:pt x="413" y="1"/>
                        <a:pt x="417" y="0"/>
                        <a:pt x="415" y="0"/>
                      </a:cubicBezTo>
                      <a:cubicBezTo>
                        <a:pt x="415" y="1"/>
                        <a:pt x="413" y="0"/>
                        <a:pt x="411" y="0"/>
                      </a:cubicBezTo>
                      <a:close/>
                      <a:moveTo>
                        <a:pt x="394" y="50"/>
                      </a:moveTo>
                      <a:cubicBezTo>
                        <a:pt x="394" y="49"/>
                        <a:pt x="401" y="50"/>
                        <a:pt x="399" y="50"/>
                      </a:cubicBezTo>
                      <a:cubicBezTo>
                        <a:pt x="399" y="49"/>
                        <a:pt x="391" y="49"/>
                        <a:pt x="394" y="50"/>
                      </a:cubicBezTo>
                      <a:close/>
                      <a:moveTo>
                        <a:pt x="388" y="50"/>
                      </a:moveTo>
                      <a:cubicBezTo>
                        <a:pt x="389" y="50"/>
                        <a:pt x="391" y="51"/>
                        <a:pt x="393" y="50"/>
                      </a:cubicBezTo>
                      <a:cubicBezTo>
                        <a:pt x="384" y="50"/>
                        <a:pt x="379" y="50"/>
                        <a:pt x="376" y="50"/>
                      </a:cubicBezTo>
                      <a:cubicBezTo>
                        <a:pt x="379" y="50"/>
                        <a:pt x="373" y="51"/>
                        <a:pt x="376" y="51"/>
                      </a:cubicBezTo>
                      <a:cubicBezTo>
                        <a:pt x="378" y="50"/>
                        <a:pt x="383" y="51"/>
                        <a:pt x="382" y="50"/>
                      </a:cubicBezTo>
                      <a:cubicBezTo>
                        <a:pt x="383" y="50"/>
                        <a:pt x="386" y="50"/>
                        <a:pt x="388" y="50"/>
                      </a:cubicBezTo>
                      <a:close/>
                      <a:moveTo>
                        <a:pt x="350" y="7"/>
                      </a:moveTo>
                      <a:cubicBezTo>
                        <a:pt x="351" y="6"/>
                        <a:pt x="358" y="6"/>
                        <a:pt x="359" y="6"/>
                      </a:cubicBezTo>
                      <a:cubicBezTo>
                        <a:pt x="355" y="6"/>
                        <a:pt x="351" y="7"/>
                        <a:pt x="349" y="7"/>
                      </a:cubicBezTo>
                      <a:cubicBezTo>
                        <a:pt x="350" y="7"/>
                        <a:pt x="350" y="7"/>
                        <a:pt x="350" y="7"/>
                      </a:cubicBezTo>
                      <a:cubicBezTo>
                        <a:pt x="350" y="7"/>
                        <a:pt x="349" y="7"/>
                        <a:pt x="350" y="7"/>
                      </a:cubicBezTo>
                      <a:close/>
                      <a:moveTo>
                        <a:pt x="350" y="8"/>
                      </a:moveTo>
                      <a:cubicBezTo>
                        <a:pt x="350" y="8"/>
                        <a:pt x="350" y="8"/>
                        <a:pt x="351" y="7"/>
                      </a:cubicBezTo>
                      <a:cubicBezTo>
                        <a:pt x="348" y="8"/>
                        <a:pt x="348" y="7"/>
                        <a:pt x="347" y="7"/>
                      </a:cubicBezTo>
                      <a:cubicBezTo>
                        <a:pt x="346" y="8"/>
                        <a:pt x="345" y="8"/>
                        <a:pt x="343" y="8"/>
                      </a:cubicBezTo>
                      <a:cubicBezTo>
                        <a:pt x="342" y="8"/>
                        <a:pt x="336" y="8"/>
                        <a:pt x="335" y="9"/>
                      </a:cubicBezTo>
                      <a:cubicBezTo>
                        <a:pt x="336" y="9"/>
                        <a:pt x="337" y="9"/>
                        <a:pt x="337" y="9"/>
                      </a:cubicBezTo>
                      <a:cubicBezTo>
                        <a:pt x="334" y="10"/>
                        <a:pt x="330" y="9"/>
                        <a:pt x="327" y="11"/>
                      </a:cubicBezTo>
                      <a:cubicBezTo>
                        <a:pt x="331" y="11"/>
                        <a:pt x="333" y="10"/>
                        <a:pt x="336" y="10"/>
                      </a:cubicBezTo>
                      <a:cubicBezTo>
                        <a:pt x="336" y="9"/>
                        <a:pt x="337" y="9"/>
                        <a:pt x="339" y="9"/>
                      </a:cubicBezTo>
                      <a:cubicBezTo>
                        <a:pt x="339" y="9"/>
                        <a:pt x="336" y="9"/>
                        <a:pt x="337" y="10"/>
                      </a:cubicBezTo>
                      <a:cubicBezTo>
                        <a:pt x="342" y="9"/>
                        <a:pt x="350" y="9"/>
                        <a:pt x="351" y="8"/>
                      </a:cubicBezTo>
                      <a:cubicBezTo>
                        <a:pt x="350" y="8"/>
                        <a:pt x="350" y="8"/>
                        <a:pt x="350" y="8"/>
                      </a:cubicBezTo>
                      <a:close/>
                      <a:moveTo>
                        <a:pt x="314" y="14"/>
                      </a:moveTo>
                      <a:cubicBezTo>
                        <a:pt x="315" y="14"/>
                        <a:pt x="322" y="13"/>
                        <a:pt x="320" y="13"/>
                      </a:cubicBezTo>
                      <a:cubicBezTo>
                        <a:pt x="317" y="14"/>
                        <a:pt x="316" y="13"/>
                        <a:pt x="314" y="14"/>
                      </a:cubicBezTo>
                      <a:close/>
                      <a:moveTo>
                        <a:pt x="241" y="77"/>
                      </a:moveTo>
                      <a:cubicBezTo>
                        <a:pt x="240" y="77"/>
                        <a:pt x="241" y="75"/>
                        <a:pt x="240" y="76"/>
                      </a:cubicBezTo>
                      <a:cubicBezTo>
                        <a:pt x="240" y="76"/>
                        <a:pt x="238" y="77"/>
                        <a:pt x="238" y="77"/>
                      </a:cubicBezTo>
                      <a:cubicBezTo>
                        <a:pt x="238" y="77"/>
                        <a:pt x="238" y="77"/>
                        <a:pt x="237" y="77"/>
                      </a:cubicBezTo>
                      <a:cubicBezTo>
                        <a:pt x="237" y="78"/>
                        <a:pt x="238" y="77"/>
                        <a:pt x="238" y="77"/>
                      </a:cubicBezTo>
                      <a:cubicBezTo>
                        <a:pt x="236" y="79"/>
                        <a:pt x="236" y="78"/>
                        <a:pt x="235" y="79"/>
                      </a:cubicBezTo>
                      <a:cubicBezTo>
                        <a:pt x="236" y="79"/>
                        <a:pt x="240" y="77"/>
                        <a:pt x="241" y="77"/>
                      </a:cubicBezTo>
                      <a:close/>
                      <a:moveTo>
                        <a:pt x="232" y="80"/>
                      </a:moveTo>
                      <a:cubicBezTo>
                        <a:pt x="232" y="81"/>
                        <a:pt x="233" y="81"/>
                        <a:pt x="228" y="83"/>
                      </a:cubicBezTo>
                      <a:cubicBezTo>
                        <a:pt x="231" y="83"/>
                        <a:pt x="236" y="79"/>
                        <a:pt x="241" y="77"/>
                      </a:cubicBezTo>
                      <a:cubicBezTo>
                        <a:pt x="238" y="78"/>
                        <a:pt x="235" y="79"/>
                        <a:pt x="232" y="80"/>
                      </a:cubicBezTo>
                      <a:close/>
                      <a:moveTo>
                        <a:pt x="222" y="84"/>
                      </a:moveTo>
                      <a:cubicBezTo>
                        <a:pt x="220" y="86"/>
                        <a:pt x="220" y="87"/>
                        <a:pt x="223" y="86"/>
                      </a:cubicBezTo>
                      <a:cubicBezTo>
                        <a:pt x="221" y="87"/>
                        <a:pt x="219" y="89"/>
                        <a:pt x="217" y="89"/>
                      </a:cubicBezTo>
                      <a:cubicBezTo>
                        <a:pt x="217" y="88"/>
                        <a:pt x="219" y="88"/>
                        <a:pt x="219" y="87"/>
                      </a:cubicBezTo>
                      <a:cubicBezTo>
                        <a:pt x="217" y="88"/>
                        <a:pt x="213" y="90"/>
                        <a:pt x="213" y="91"/>
                      </a:cubicBezTo>
                      <a:cubicBezTo>
                        <a:pt x="218" y="88"/>
                        <a:pt x="214" y="91"/>
                        <a:pt x="215" y="91"/>
                      </a:cubicBezTo>
                      <a:cubicBezTo>
                        <a:pt x="219" y="89"/>
                        <a:pt x="219" y="89"/>
                        <a:pt x="219" y="89"/>
                      </a:cubicBezTo>
                      <a:cubicBezTo>
                        <a:pt x="219" y="88"/>
                        <a:pt x="224" y="86"/>
                        <a:pt x="226" y="84"/>
                      </a:cubicBezTo>
                      <a:cubicBezTo>
                        <a:pt x="222" y="86"/>
                        <a:pt x="223" y="85"/>
                        <a:pt x="222" y="84"/>
                      </a:cubicBezTo>
                      <a:close/>
                      <a:moveTo>
                        <a:pt x="214" y="101"/>
                      </a:moveTo>
                      <a:cubicBezTo>
                        <a:pt x="214" y="103"/>
                        <a:pt x="210" y="104"/>
                        <a:pt x="207" y="106"/>
                      </a:cubicBezTo>
                      <a:cubicBezTo>
                        <a:pt x="211" y="104"/>
                        <a:pt x="216" y="101"/>
                        <a:pt x="220" y="99"/>
                      </a:cubicBezTo>
                      <a:cubicBezTo>
                        <a:pt x="219" y="99"/>
                        <a:pt x="215" y="102"/>
                        <a:pt x="215" y="101"/>
                      </a:cubicBezTo>
                      <a:cubicBezTo>
                        <a:pt x="219" y="99"/>
                        <a:pt x="223" y="98"/>
                        <a:pt x="226" y="95"/>
                      </a:cubicBezTo>
                      <a:cubicBezTo>
                        <a:pt x="223" y="97"/>
                        <a:pt x="219" y="98"/>
                        <a:pt x="214" y="101"/>
                      </a:cubicBezTo>
                      <a:close/>
                      <a:moveTo>
                        <a:pt x="211" y="86"/>
                      </a:moveTo>
                      <a:cubicBezTo>
                        <a:pt x="213" y="83"/>
                        <a:pt x="216" y="83"/>
                        <a:pt x="217" y="81"/>
                      </a:cubicBezTo>
                      <a:cubicBezTo>
                        <a:pt x="214" y="83"/>
                        <a:pt x="214" y="82"/>
                        <a:pt x="210" y="84"/>
                      </a:cubicBezTo>
                      <a:cubicBezTo>
                        <a:pt x="210" y="85"/>
                        <a:pt x="208" y="86"/>
                        <a:pt x="211" y="86"/>
                      </a:cubicBezTo>
                      <a:close/>
                      <a:moveTo>
                        <a:pt x="210" y="82"/>
                      </a:moveTo>
                      <a:cubicBezTo>
                        <a:pt x="211" y="82"/>
                        <a:pt x="207" y="83"/>
                        <a:pt x="208" y="84"/>
                      </a:cubicBezTo>
                      <a:cubicBezTo>
                        <a:pt x="211" y="83"/>
                        <a:pt x="211" y="82"/>
                        <a:pt x="213" y="80"/>
                      </a:cubicBezTo>
                      <a:cubicBezTo>
                        <a:pt x="214" y="80"/>
                        <a:pt x="214" y="81"/>
                        <a:pt x="215" y="80"/>
                      </a:cubicBezTo>
                      <a:cubicBezTo>
                        <a:pt x="216" y="79"/>
                        <a:pt x="212" y="81"/>
                        <a:pt x="210" y="82"/>
                      </a:cubicBezTo>
                      <a:close/>
                      <a:moveTo>
                        <a:pt x="203" y="100"/>
                      </a:moveTo>
                      <a:cubicBezTo>
                        <a:pt x="201" y="100"/>
                        <a:pt x="199" y="102"/>
                        <a:pt x="199" y="102"/>
                      </a:cubicBezTo>
                      <a:cubicBezTo>
                        <a:pt x="201" y="100"/>
                        <a:pt x="205" y="97"/>
                        <a:pt x="207" y="96"/>
                      </a:cubicBezTo>
                      <a:cubicBezTo>
                        <a:pt x="207" y="96"/>
                        <a:pt x="213" y="92"/>
                        <a:pt x="212" y="92"/>
                      </a:cubicBezTo>
                      <a:cubicBezTo>
                        <a:pt x="211" y="93"/>
                        <a:pt x="207" y="95"/>
                        <a:pt x="207" y="96"/>
                      </a:cubicBezTo>
                      <a:cubicBezTo>
                        <a:pt x="204" y="97"/>
                        <a:pt x="201" y="100"/>
                        <a:pt x="197" y="101"/>
                      </a:cubicBezTo>
                      <a:cubicBezTo>
                        <a:pt x="197" y="102"/>
                        <a:pt x="198" y="101"/>
                        <a:pt x="196" y="103"/>
                      </a:cubicBezTo>
                      <a:cubicBezTo>
                        <a:pt x="192" y="104"/>
                        <a:pt x="183" y="110"/>
                        <a:pt x="180" y="114"/>
                      </a:cubicBezTo>
                      <a:cubicBezTo>
                        <a:pt x="175" y="115"/>
                        <a:pt x="167" y="123"/>
                        <a:pt x="160" y="128"/>
                      </a:cubicBezTo>
                      <a:cubicBezTo>
                        <a:pt x="161" y="128"/>
                        <a:pt x="163" y="127"/>
                        <a:pt x="161" y="129"/>
                      </a:cubicBezTo>
                      <a:cubicBezTo>
                        <a:pt x="164" y="127"/>
                        <a:pt x="163" y="126"/>
                        <a:pt x="165" y="125"/>
                      </a:cubicBezTo>
                      <a:cubicBezTo>
                        <a:pt x="166" y="125"/>
                        <a:pt x="167" y="124"/>
                        <a:pt x="165" y="127"/>
                      </a:cubicBezTo>
                      <a:cubicBezTo>
                        <a:pt x="167" y="125"/>
                        <a:pt x="166" y="126"/>
                        <a:pt x="168" y="125"/>
                      </a:cubicBezTo>
                      <a:cubicBezTo>
                        <a:pt x="168" y="124"/>
                        <a:pt x="169" y="122"/>
                        <a:pt x="167" y="123"/>
                      </a:cubicBezTo>
                      <a:cubicBezTo>
                        <a:pt x="172" y="119"/>
                        <a:pt x="174" y="119"/>
                        <a:pt x="177" y="116"/>
                      </a:cubicBezTo>
                      <a:cubicBezTo>
                        <a:pt x="176" y="117"/>
                        <a:pt x="178" y="116"/>
                        <a:pt x="179" y="115"/>
                      </a:cubicBezTo>
                      <a:cubicBezTo>
                        <a:pt x="179" y="115"/>
                        <a:pt x="178" y="115"/>
                        <a:pt x="179" y="114"/>
                      </a:cubicBezTo>
                      <a:cubicBezTo>
                        <a:pt x="183" y="113"/>
                        <a:pt x="189" y="107"/>
                        <a:pt x="193" y="105"/>
                      </a:cubicBezTo>
                      <a:cubicBezTo>
                        <a:pt x="193" y="105"/>
                        <a:pt x="192" y="105"/>
                        <a:pt x="194" y="104"/>
                      </a:cubicBezTo>
                      <a:cubicBezTo>
                        <a:pt x="193" y="106"/>
                        <a:pt x="196" y="103"/>
                        <a:pt x="198" y="102"/>
                      </a:cubicBezTo>
                      <a:cubicBezTo>
                        <a:pt x="198" y="103"/>
                        <a:pt x="189" y="108"/>
                        <a:pt x="194" y="106"/>
                      </a:cubicBezTo>
                      <a:cubicBezTo>
                        <a:pt x="192" y="107"/>
                        <a:pt x="190" y="108"/>
                        <a:pt x="190" y="108"/>
                      </a:cubicBezTo>
                      <a:cubicBezTo>
                        <a:pt x="194" y="106"/>
                        <a:pt x="190" y="109"/>
                        <a:pt x="189" y="110"/>
                      </a:cubicBezTo>
                      <a:cubicBezTo>
                        <a:pt x="194" y="107"/>
                        <a:pt x="196" y="106"/>
                        <a:pt x="200" y="103"/>
                      </a:cubicBezTo>
                      <a:cubicBezTo>
                        <a:pt x="201" y="103"/>
                        <a:pt x="200" y="103"/>
                        <a:pt x="201" y="102"/>
                      </a:cubicBezTo>
                      <a:cubicBezTo>
                        <a:pt x="202" y="102"/>
                        <a:pt x="205" y="100"/>
                        <a:pt x="205" y="99"/>
                      </a:cubicBezTo>
                      <a:cubicBezTo>
                        <a:pt x="207" y="98"/>
                        <a:pt x="210" y="96"/>
                        <a:pt x="210" y="97"/>
                      </a:cubicBezTo>
                      <a:cubicBezTo>
                        <a:pt x="212" y="96"/>
                        <a:pt x="213" y="96"/>
                        <a:pt x="213" y="95"/>
                      </a:cubicBezTo>
                      <a:cubicBezTo>
                        <a:pt x="211" y="96"/>
                        <a:pt x="215" y="94"/>
                        <a:pt x="214" y="94"/>
                      </a:cubicBezTo>
                      <a:cubicBezTo>
                        <a:pt x="213" y="95"/>
                        <a:pt x="213" y="94"/>
                        <a:pt x="211" y="95"/>
                      </a:cubicBezTo>
                      <a:cubicBezTo>
                        <a:pt x="211" y="96"/>
                        <a:pt x="207" y="98"/>
                        <a:pt x="205" y="99"/>
                      </a:cubicBezTo>
                      <a:cubicBezTo>
                        <a:pt x="205" y="99"/>
                        <a:pt x="202" y="101"/>
                        <a:pt x="202" y="101"/>
                      </a:cubicBezTo>
                      <a:cubicBezTo>
                        <a:pt x="200" y="101"/>
                        <a:pt x="205" y="99"/>
                        <a:pt x="203" y="100"/>
                      </a:cubicBezTo>
                      <a:close/>
                      <a:moveTo>
                        <a:pt x="201" y="82"/>
                      </a:moveTo>
                      <a:cubicBezTo>
                        <a:pt x="203" y="81"/>
                        <a:pt x="203" y="82"/>
                        <a:pt x="205" y="81"/>
                      </a:cubicBezTo>
                      <a:cubicBezTo>
                        <a:pt x="205" y="80"/>
                        <a:pt x="206" y="80"/>
                        <a:pt x="205" y="79"/>
                      </a:cubicBezTo>
                      <a:cubicBezTo>
                        <a:pt x="203" y="80"/>
                        <a:pt x="202" y="81"/>
                        <a:pt x="201" y="82"/>
                      </a:cubicBezTo>
                      <a:close/>
                      <a:moveTo>
                        <a:pt x="192" y="82"/>
                      </a:moveTo>
                      <a:cubicBezTo>
                        <a:pt x="192" y="81"/>
                        <a:pt x="194" y="80"/>
                        <a:pt x="194" y="80"/>
                      </a:cubicBezTo>
                      <a:cubicBezTo>
                        <a:pt x="192" y="80"/>
                        <a:pt x="187" y="84"/>
                        <a:pt x="190" y="83"/>
                      </a:cubicBezTo>
                      <a:cubicBezTo>
                        <a:pt x="192" y="81"/>
                        <a:pt x="191" y="83"/>
                        <a:pt x="191" y="83"/>
                      </a:cubicBezTo>
                      <a:cubicBezTo>
                        <a:pt x="192" y="83"/>
                        <a:pt x="194" y="82"/>
                        <a:pt x="195" y="81"/>
                      </a:cubicBezTo>
                      <a:cubicBezTo>
                        <a:pt x="195" y="81"/>
                        <a:pt x="195" y="82"/>
                        <a:pt x="195" y="82"/>
                      </a:cubicBezTo>
                      <a:cubicBezTo>
                        <a:pt x="197" y="81"/>
                        <a:pt x="197" y="81"/>
                        <a:pt x="197" y="81"/>
                      </a:cubicBezTo>
                      <a:cubicBezTo>
                        <a:pt x="197" y="80"/>
                        <a:pt x="197" y="80"/>
                        <a:pt x="197" y="80"/>
                      </a:cubicBezTo>
                      <a:cubicBezTo>
                        <a:pt x="194" y="82"/>
                        <a:pt x="193" y="81"/>
                        <a:pt x="192" y="82"/>
                      </a:cubicBezTo>
                      <a:close/>
                      <a:moveTo>
                        <a:pt x="196" y="84"/>
                      </a:moveTo>
                      <a:cubicBezTo>
                        <a:pt x="193" y="86"/>
                        <a:pt x="192" y="85"/>
                        <a:pt x="192" y="85"/>
                      </a:cubicBezTo>
                      <a:cubicBezTo>
                        <a:pt x="192" y="86"/>
                        <a:pt x="191" y="86"/>
                        <a:pt x="191" y="87"/>
                      </a:cubicBezTo>
                      <a:cubicBezTo>
                        <a:pt x="193" y="86"/>
                        <a:pt x="192" y="87"/>
                        <a:pt x="194" y="87"/>
                      </a:cubicBezTo>
                      <a:cubicBezTo>
                        <a:pt x="196" y="86"/>
                        <a:pt x="195" y="86"/>
                        <a:pt x="197" y="85"/>
                      </a:cubicBezTo>
                      <a:cubicBezTo>
                        <a:pt x="198" y="84"/>
                        <a:pt x="195" y="86"/>
                        <a:pt x="195" y="85"/>
                      </a:cubicBezTo>
                      <a:cubicBezTo>
                        <a:pt x="195" y="85"/>
                        <a:pt x="198" y="82"/>
                        <a:pt x="196" y="83"/>
                      </a:cubicBezTo>
                      <a:cubicBezTo>
                        <a:pt x="196" y="83"/>
                        <a:pt x="196" y="83"/>
                        <a:pt x="196" y="84"/>
                      </a:cubicBezTo>
                      <a:close/>
                      <a:moveTo>
                        <a:pt x="187" y="104"/>
                      </a:moveTo>
                      <a:cubicBezTo>
                        <a:pt x="188" y="103"/>
                        <a:pt x="188" y="105"/>
                        <a:pt x="192" y="103"/>
                      </a:cubicBezTo>
                      <a:cubicBezTo>
                        <a:pt x="192" y="102"/>
                        <a:pt x="190" y="103"/>
                        <a:pt x="190" y="103"/>
                      </a:cubicBezTo>
                      <a:cubicBezTo>
                        <a:pt x="192" y="102"/>
                        <a:pt x="193" y="101"/>
                        <a:pt x="194" y="99"/>
                      </a:cubicBezTo>
                      <a:cubicBezTo>
                        <a:pt x="195" y="100"/>
                        <a:pt x="195" y="100"/>
                        <a:pt x="195" y="100"/>
                      </a:cubicBezTo>
                      <a:cubicBezTo>
                        <a:pt x="197" y="98"/>
                        <a:pt x="198" y="98"/>
                        <a:pt x="201" y="96"/>
                      </a:cubicBezTo>
                      <a:cubicBezTo>
                        <a:pt x="200" y="96"/>
                        <a:pt x="201" y="94"/>
                        <a:pt x="200" y="95"/>
                      </a:cubicBezTo>
                      <a:cubicBezTo>
                        <a:pt x="196" y="97"/>
                        <a:pt x="191" y="101"/>
                        <a:pt x="189" y="102"/>
                      </a:cubicBezTo>
                      <a:cubicBezTo>
                        <a:pt x="188" y="103"/>
                        <a:pt x="191" y="102"/>
                        <a:pt x="188" y="103"/>
                      </a:cubicBezTo>
                      <a:cubicBezTo>
                        <a:pt x="188" y="103"/>
                        <a:pt x="187" y="104"/>
                        <a:pt x="187" y="104"/>
                      </a:cubicBezTo>
                      <a:close/>
                      <a:moveTo>
                        <a:pt x="198" y="107"/>
                      </a:moveTo>
                      <a:cubicBezTo>
                        <a:pt x="200" y="106"/>
                        <a:pt x="201" y="105"/>
                        <a:pt x="202" y="105"/>
                      </a:cubicBezTo>
                      <a:cubicBezTo>
                        <a:pt x="201" y="105"/>
                        <a:pt x="199" y="106"/>
                        <a:pt x="198" y="106"/>
                      </a:cubicBezTo>
                      <a:cubicBezTo>
                        <a:pt x="200" y="105"/>
                        <a:pt x="200" y="104"/>
                        <a:pt x="202" y="103"/>
                      </a:cubicBezTo>
                      <a:cubicBezTo>
                        <a:pt x="201" y="104"/>
                        <a:pt x="203" y="102"/>
                        <a:pt x="205" y="102"/>
                      </a:cubicBezTo>
                      <a:cubicBezTo>
                        <a:pt x="204" y="101"/>
                        <a:pt x="200" y="104"/>
                        <a:pt x="197" y="105"/>
                      </a:cubicBezTo>
                      <a:cubicBezTo>
                        <a:pt x="199" y="105"/>
                        <a:pt x="196" y="108"/>
                        <a:pt x="198" y="107"/>
                      </a:cubicBezTo>
                      <a:close/>
                      <a:moveTo>
                        <a:pt x="186" y="99"/>
                      </a:moveTo>
                      <a:cubicBezTo>
                        <a:pt x="183" y="101"/>
                        <a:pt x="173" y="108"/>
                        <a:pt x="182" y="103"/>
                      </a:cubicBezTo>
                      <a:cubicBezTo>
                        <a:pt x="183" y="101"/>
                        <a:pt x="187" y="99"/>
                        <a:pt x="183" y="102"/>
                      </a:cubicBezTo>
                      <a:cubicBezTo>
                        <a:pt x="186" y="100"/>
                        <a:pt x="187" y="99"/>
                        <a:pt x="188" y="98"/>
                      </a:cubicBezTo>
                      <a:cubicBezTo>
                        <a:pt x="187" y="99"/>
                        <a:pt x="187" y="98"/>
                        <a:pt x="186" y="99"/>
                      </a:cubicBezTo>
                      <a:close/>
                      <a:moveTo>
                        <a:pt x="169" y="89"/>
                      </a:moveTo>
                      <a:cubicBezTo>
                        <a:pt x="171" y="89"/>
                        <a:pt x="178" y="83"/>
                        <a:pt x="174" y="85"/>
                      </a:cubicBezTo>
                      <a:cubicBezTo>
                        <a:pt x="174" y="86"/>
                        <a:pt x="171" y="88"/>
                        <a:pt x="169" y="89"/>
                      </a:cubicBezTo>
                      <a:close/>
                      <a:moveTo>
                        <a:pt x="182" y="123"/>
                      </a:moveTo>
                      <a:cubicBezTo>
                        <a:pt x="187" y="120"/>
                        <a:pt x="189" y="118"/>
                        <a:pt x="195" y="114"/>
                      </a:cubicBezTo>
                      <a:cubicBezTo>
                        <a:pt x="194" y="115"/>
                        <a:pt x="195" y="113"/>
                        <a:pt x="194" y="114"/>
                      </a:cubicBezTo>
                      <a:cubicBezTo>
                        <a:pt x="194" y="114"/>
                        <a:pt x="191" y="117"/>
                        <a:pt x="189" y="118"/>
                      </a:cubicBezTo>
                      <a:cubicBezTo>
                        <a:pt x="190" y="117"/>
                        <a:pt x="190" y="117"/>
                        <a:pt x="190" y="116"/>
                      </a:cubicBezTo>
                      <a:cubicBezTo>
                        <a:pt x="188" y="118"/>
                        <a:pt x="186" y="120"/>
                        <a:pt x="183" y="121"/>
                      </a:cubicBezTo>
                      <a:cubicBezTo>
                        <a:pt x="184" y="121"/>
                        <a:pt x="184" y="120"/>
                        <a:pt x="183" y="121"/>
                      </a:cubicBezTo>
                      <a:cubicBezTo>
                        <a:pt x="183" y="121"/>
                        <a:pt x="182" y="123"/>
                        <a:pt x="182" y="123"/>
                      </a:cubicBezTo>
                      <a:close/>
                      <a:moveTo>
                        <a:pt x="178" y="110"/>
                      </a:moveTo>
                      <a:cubicBezTo>
                        <a:pt x="180" y="109"/>
                        <a:pt x="180" y="109"/>
                        <a:pt x="180" y="109"/>
                      </a:cubicBezTo>
                      <a:cubicBezTo>
                        <a:pt x="178" y="111"/>
                        <a:pt x="182" y="109"/>
                        <a:pt x="182" y="108"/>
                      </a:cubicBezTo>
                      <a:cubicBezTo>
                        <a:pt x="181" y="108"/>
                        <a:pt x="179" y="109"/>
                        <a:pt x="178" y="110"/>
                      </a:cubicBezTo>
                      <a:close/>
                      <a:moveTo>
                        <a:pt x="178" y="117"/>
                      </a:moveTo>
                      <a:cubicBezTo>
                        <a:pt x="177" y="118"/>
                        <a:pt x="176" y="118"/>
                        <a:pt x="175" y="120"/>
                      </a:cubicBezTo>
                      <a:cubicBezTo>
                        <a:pt x="176" y="119"/>
                        <a:pt x="176" y="119"/>
                        <a:pt x="177" y="119"/>
                      </a:cubicBezTo>
                      <a:cubicBezTo>
                        <a:pt x="178" y="118"/>
                        <a:pt x="182" y="116"/>
                        <a:pt x="181" y="116"/>
                      </a:cubicBezTo>
                      <a:cubicBezTo>
                        <a:pt x="177" y="119"/>
                        <a:pt x="181" y="114"/>
                        <a:pt x="178" y="117"/>
                      </a:cubicBezTo>
                      <a:close/>
                      <a:moveTo>
                        <a:pt x="164" y="122"/>
                      </a:moveTo>
                      <a:cubicBezTo>
                        <a:pt x="169" y="117"/>
                        <a:pt x="172" y="117"/>
                        <a:pt x="177" y="112"/>
                      </a:cubicBezTo>
                      <a:cubicBezTo>
                        <a:pt x="174" y="114"/>
                        <a:pt x="176" y="112"/>
                        <a:pt x="174" y="113"/>
                      </a:cubicBezTo>
                      <a:cubicBezTo>
                        <a:pt x="171" y="116"/>
                        <a:pt x="165" y="119"/>
                        <a:pt x="164" y="122"/>
                      </a:cubicBezTo>
                      <a:close/>
                      <a:moveTo>
                        <a:pt x="159" y="111"/>
                      </a:moveTo>
                      <a:cubicBezTo>
                        <a:pt x="160" y="110"/>
                        <a:pt x="164" y="108"/>
                        <a:pt x="164" y="107"/>
                      </a:cubicBezTo>
                      <a:cubicBezTo>
                        <a:pt x="162" y="109"/>
                        <a:pt x="158" y="112"/>
                        <a:pt x="159" y="111"/>
                      </a:cubicBezTo>
                      <a:close/>
                      <a:moveTo>
                        <a:pt x="170" y="123"/>
                      </a:moveTo>
                      <a:cubicBezTo>
                        <a:pt x="172" y="122"/>
                        <a:pt x="175" y="118"/>
                        <a:pt x="172" y="121"/>
                      </a:cubicBezTo>
                      <a:cubicBezTo>
                        <a:pt x="172" y="121"/>
                        <a:pt x="173" y="120"/>
                        <a:pt x="173" y="121"/>
                      </a:cubicBezTo>
                      <a:cubicBezTo>
                        <a:pt x="172" y="121"/>
                        <a:pt x="168" y="124"/>
                        <a:pt x="170" y="123"/>
                      </a:cubicBezTo>
                      <a:close/>
                      <a:moveTo>
                        <a:pt x="125" y="113"/>
                      </a:moveTo>
                      <a:cubicBezTo>
                        <a:pt x="123" y="114"/>
                        <a:pt x="123" y="114"/>
                        <a:pt x="123" y="114"/>
                      </a:cubicBezTo>
                      <a:cubicBezTo>
                        <a:pt x="123" y="115"/>
                        <a:pt x="122" y="116"/>
                        <a:pt x="123" y="115"/>
                      </a:cubicBezTo>
                      <a:cubicBezTo>
                        <a:pt x="125" y="114"/>
                        <a:pt x="125" y="114"/>
                        <a:pt x="125" y="113"/>
                      </a:cubicBezTo>
                      <a:cubicBezTo>
                        <a:pt x="125" y="113"/>
                        <a:pt x="126" y="113"/>
                        <a:pt x="126" y="112"/>
                      </a:cubicBezTo>
                      <a:cubicBezTo>
                        <a:pt x="125" y="113"/>
                        <a:pt x="125" y="113"/>
                        <a:pt x="125" y="113"/>
                      </a:cubicBezTo>
                      <a:close/>
                      <a:moveTo>
                        <a:pt x="107" y="138"/>
                      </a:moveTo>
                      <a:cubicBezTo>
                        <a:pt x="106" y="138"/>
                        <a:pt x="106" y="138"/>
                        <a:pt x="105" y="139"/>
                      </a:cubicBezTo>
                      <a:cubicBezTo>
                        <a:pt x="105" y="138"/>
                        <a:pt x="107" y="136"/>
                        <a:pt x="107" y="136"/>
                      </a:cubicBezTo>
                      <a:cubicBezTo>
                        <a:pt x="105" y="138"/>
                        <a:pt x="104" y="139"/>
                        <a:pt x="102" y="141"/>
                      </a:cubicBezTo>
                      <a:cubicBezTo>
                        <a:pt x="104" y="141"/>
                        <a:pt x="106" y="140"/>
                        <a:pt x="108" y="139"/>
                      </a:cubicBezTo>
                      <a:cubicBezTo>
                        <a:pt x="104" y="141"/>
                        <a:pt x="110" y="134"/>
                        <a:pt x="107" y="137"/>
                      </a:cubicBezTo>
                      <a:cubicBezTo>
                        <a:pt x="107" y="137"/>
                        <a:pt x="107" y="137"/>
                        <a:pt x="107" y="138"/>
                      </a:cubicBezTo>
                      <a:close/>
                      <a:moveTo>
                        <a:pt x="128" y="160"/>
                      </a:moveTo>
                      <a:cubicBezTo>
                        <a:pt x="127" y="161"/>
                        <a:pt x="126" y="161"/>
                        <a:pt x="126" y="161"/>
                      </a:cubicBezTo>
                      <a:cubicBezTo>
                        <a:pt x="125" y="163"/>
                        <a:pt x="128" y="160"/>
                        <a:pt x="128" y="162"/>
                      </a:cubicBezTo>
                      <a:cubicBezTo>
                        <a:pt x="127" y="163"/>
                        <a:pt x="126" y="164"/>
                        <a:pt x="125" y="164"/>
                      </a:cubicBezTo>
                      <a:cubicBezTo>
                        <a:pt x="125" y="165"/>
                        <a:pt x="128" y="162"/>
                        <a:pt x="129" y="162"/>
                      </a:cubicBezTo>
                      <a:cubicBezTo>
                        <a:pt x="128" y="162"/>
                        <a:pt x="127" y="163"/>
                        <a:pt x="127" y="163"/>
                      </a:cubicBezTo>
                      <a:cubicBezTo>
                        <a:pt x="131" y="161"/>
                        <a:pt x="128" y="162"/>
                        <a:pt x="131" y="159"/>
                      </a:cubicBezTo>
                      <a:cubicBezTo>
                        <a:pt x="130" y="159"/>
                        <a:pt x="127" y="162"/>
                        <a:pt x="128" y="160"/>
                      </a:cubicBezTo>
                      <a:close/>
                      <a:moveTo>
                        <a:pt x="95" y="148"/>
                      </a:moveTo>
                      <a:cubicBezTo>
                        <a:pt x="95" y="148"/>
                        <a:pt x="96" y="148"/>
                        <a:pt x="96" y="148"/>
                      </a:cubicBezTo>
                      <a:cubicBezTo>
                        <a:pt x="94" y="149"/>
                        <a:pt x="94" y="150"/>
                        <a:pt x="94" y="150"/>
                      </a:cubicBezTo>
                      <a:cubicBezTo>
                        <a:pt x="98" y="147"/>
                        <a:pt x="99" y="145"/>
                        <a:pt x="101" y="143"/>
                      </a:cubicBezTo>
                      <a:cubicBezTo>
                        <a:pt x="102" y="143"/>
                        <a:pt x="102" y="142"/>
                        <a:pt x="102" y="141"/>
                      </a:cubicBezTo>
                      <a:cubicBezTo>
                        <a:pt x="100" y="143"/>
                        <a:pt x="97" y="147"/>
                        <a:pt x="95" y="148"/>
                      </a:cubicBezTo>
                      <a:close/>
                      <a:moveTo>
                        <a:pt x="110" y="169"/>
                      </a:moveTo>
                      <a:cubicBezTo>
                        <a:pt x="110" y="169"/>
                        <a:pt x="111" y="169"/>
                        <a:pt x="111" y="169"/>
                      </a:cubicBezTo>
                      <a:cubicBezTo>
                        <a:pt x="110" y="170"/>
                        <a:pt x="109" y="171"/>
                        <a:pt x="109" y="171"/>
                      </a:cubicBezTo>
                      <a:cubicBezTo>
                        <a:pt x="112" y="168"/>
                        <a:pt x="113" y="166"/>
                        <a:pt x="114" y="165"/>
                      </a:cubicBezTo>
                      <a:cubicBezTo>
                        <a:pt x="114" y="165"/>
                        <a:pt x="114" y="165"/>
                        <a:pt x="114" y="165"/>
                      </a:cubicBezTo>
                      <a:cubicBezTo>
                        <a:pt x="112" y="167"/>
                        <a:pt x="111" y="169"/>
                        <a:pt x="110" y="169"/>
                      </a:cubicBezTo>
                      <a:close/>
                      <a:moveTo>
                        <a:pt x="91" y="154"/>
                      </a:moveTo>
                      <a:cubicBezTo>
                        <a:pt x="92" y="155"/>
                        <a:pt x="92" y="155"/>
                        <a:pt x="92" y="155"/>
                      </a:cubicBezTo>
                      <a:cubicBezTo>
                        <a:pt x="94" y="153"/>
                        <a:pt x="93" y="153"/>
                        <a:pt x="94" y="152"/>
                      </a:cubicBezTo>
                      <a:cubicBezTo>
                        <a:pt x="94" y="152"/>
                        <a:pt x="94" y="152"/>
                        <a:pt x="95" y="152"/>
                      </a:cubicBezTo>
                      <a:cubicBezTo>
                        <a:pt x="95" y="152"/>
                        <a:pt x="95" y="151"/>
                        <a:pt x="95" y="151"/>
                      </a:cubicBezTo>
                      <a:cubicBezTo>
                        <a:pt x="94" y="151"/>
                        <a:pt x="94" y="151"/>
                        <a:pt x="94" y="152"/>
                      </a:cubicBezTo>
                      <a:cubicBezTo>
                        <a:pt x="93" y="153"/>
                        <a:pt x="93" y="153"/>
                        <a:pt x="91" y="154"/>
                      </a:cubicBezTo>
                      <a:close/>
                      <a:moveTo>
                        <a:pt x="92" y="162"/>
                      </a:moveTo>
                      <a:cubicBezTo>
                        <a:pt x="94" y="162"/>
                        <a:pt x="97" y="157"/>
                        <a:pt x="99" y="155"/>
                      </a:cubicBezTo>
                      <a:cubicBezTo>
                        <a:pt x="96" y="158"/>
                        <a:pt x="95" y="159"/>
                        <a:pt x="92" y="162"/>
                      </a:cubicBezTo>
                      <a:close/>
                      <a:moveTo>
                        <a:pt x="88" y="161"/>
                      </a:moveTo>
                      <a:cubicBezTo>
                        <a:pt x="87" y="161"/>
                        <a:pt x="87" y="161"/>
                        <a:pt x="87" y="161"/>
                      </a:cubicBezTo>
                      <a:cubicBezTo>
                        <a:pt x="87" y="161"/>
                        <a:pt x="87" y="161"/>
                        <a:pt x="87" y="161"/>
                      </a:cubicBezTo>
                      <a:cubicBezTo>
                        <a:pt x="87" y="162"/>
                        <a:pt x="87" y="162"/>
                        <a:pt x="87" y="162"/>
                      </a:cubicBezTo>
                      <a:cubicBezTo>
                        <a:pt x="87" y="162"/>
                        <a:pt x="87" y="162"/>
                        <a:pt x="87" y="162"/>
                      </a:cubicBezTo>
                      <a:cubicBezTo>
                        <a:pt x="87" y="162"/>
                        <a:pt x="87" y="163"/>
                        <a:pt x="87" y="163"/>
                      </a:cubicBezTo>
                      <a:cubicBezTo>
                        <a:pt x="87" y="163"/>
                        <a:pt x="87" y="162"/>
                        <a:pt x="87" y="162"/>
                      </a:cubicBezTo>
                      <a:cubicBezTo>
                        <a:pt x="87" y="162"/>
                        <a:pt x="87" y="162"/>
                        <a:pt x="88" y="161"/>
                      </a:cubicBezTo>
                      <a:cubicBezTo>
                        <a:pt x="89" y="160"/>
                        <a:pt x="89" y="160"/>
                        <a:pt x="89" y="160"/>
                      </a:cubicBezTo>
                      <a:cubicBezTo>
                        <a:pt x="88" y="162"/>
                        <a:pt x="90" y="159"/>
                        <a:pt x="91" y="158"/>
                      </a:cubicBezTo>
                      <a:cubicBezTo>
                        <a:pt x="91" y="157"/>
                        <a:pt x="93" y="157"/>
                        <a:pt x="94" y="156"/>
                      </a:cubicBezTo>
                      <a:cubicBezTo>
                        <a:pt x="92" y="156"/>
                        <a:pt x="90" y="158"/>
                        <a:pt x="88" y="161"/>
                      </a:cubicBezTo>
                      <a:close/>
                      <a:moveTo>
                        <a:pt x="106" y="176"/>
                      </a:moveTo>
                      <a:cubicBezTo>
                        <a:pt x="106" y="177"/>
                        <a:pt x="105" y="177"/>
                        <a:pt x="105" y="178"/>
                      </a:cubicBezTo>
                      <a:cubicBezTo>
                        <a:pt x="104" y="178"/>
                        <a:pt x="104" y="178"/>
                        <a:pt x="104" y="178"/>
                      </a:cubicBezTo>
                      <a:cubicBezTo>
                        <a:pt x="104" y="179"/>
                        <a:pt x="103" y="179"/>
                        <a:pt x="103" y="180"/>
                      </a:cubicBezTo>
                      <a:cubicBezTo>
                        <a:pt x="104" y="179"/>
                        <a:pt x="104" y="180"/>
                        <a:pt x="104" y="179"/>
                      </a:cubicBezTo>
                      <a:cubicBezTo>
                        <a:pt x="105" y="179"/>
                        <a:pt x="105" y="180"/>
                        <a:pt x="106" y="179"/>
                      </a:cubicBezTo>
                      <a:cubicBezTo>
                        <a:pt x="105" y="179"/>
                        <a:pt x="105" y="179"/>
                        <a:pt x="105" y="179"/>
                      </a:cubicBezTo>
                      <a:cubicBezTo>
                        <a:pt x="105" y="178"/>
                        <a:pt x="105" y="179"/>
                        <a:pt x="106" y="178"/>
                      </a:cubicBezTo>
                      <a:cubicBezTo>
                        <a:pt x="105" y="179"/>
                        <a:pt x="108" y="175"/>
                        <a:pt x="108" y="175"/>
                      </a:cubicBezTo>
                      <a:cubicBezTo>
                        <a:pt x="108" y="175"/>
                        <a:pt x="108" y="175"/>
                        <a:pt x="109" y="175"/>
                      </a:cubicBezTo>
                      <a:cubicBezTo>
                        <a:pt x="108" y="175"/>
                        <a:pt x="107" y="175"/>
                        <a:pt x="106" y="176"/>
                      </a:cubicBezTo>
                      <a:close/>
                      <a:moveTo>
                        <a:pt x="109" y="180"/>
                      </a:moveTo>
                      <a:cubicBezTo>
                        <a:pt x="108" y="180"/>
                        <a:pt x="108" y="180"/>
                        <a:pt x="108" y="180"/>
                      </a:cubicBezTo>
                      <a:cubicBezTo>
                        <a:pt x="108" y="181"/>
                        <a:pt x="108" y="181"/>
                        <a:pt x="108" y="181"/>
                      </a:cubicBezTo>
                      <a:cubicBezTo>
                        <a:pt x="107" y="181"/>
                        <a:pt x="107" y="181"/>
                        <a:pt x="107" y="181"/>
                      </a:cubicBezTo>
                      <a:cubicBezTo>
                        <a:pt x="107" y="181"/>
                        <a:pt x="107" y="181"/>
                        <a:pt x="107" y="181"/>
                      </a:cubicBezTo>
                      <a:cubicBezTo>
                        <a:pt x="106" y="182"/>
                        <a:pt x="106" y="183"/>
                        <a:pt x="105" y="184"/>
                      </a:cubicBezTo>
                      <a:cubicBezTo>
                        <a:pt x="106" y="184"/>
                        <a:pt x="107" y="183"/>
                        <a:pt x="107" y="182"/>
                      </a:cubicBezTo>
                      <a:cubicBezTo>
                        <a:pt x="108" y="182"/>
                        <a:pt x="108" y="182"/>
                        <a:pt x="108" y="182"/>
                      </a:cubicBezTo>
                      <a:cubicBezTo>
                        <a:pt x="108" y="182"/>
                        <a:pt x="108" y="182"/>
                        <a:pt x="110" y="180"/>
                      </a:cubicBezTo>
                      <a:cubicBezTo>
                        <a:pt x="110" y="180"/>
                        <a:pt x="109" y="180"/>
                        <a:pt x="109" y="180"/>
                      </a:cubicBezTo>
                      <a:close/>
                      <a:moveTo>
                        <a:pt x="88" y="171"/>
                      </a:moveTo>
                      <a:cubicBezTo>
                        <a:pt x="89" y="170"/>
                        <a:pt x="88" y="170"/>
                        <a:pt x="88" y="170"/>
                      </a:cubicBezTo>
                      <a:cubicBezTo>
                        <a:pt x="89" y="171"/>
                        <a:pt x="90" y="169"/>
                        <a:pt x="90" y="169"/>
                      </a:cubicBezTo>
                      <a:cubicBezTo>
                        <a:pt x="90" y="169"/>
                        <a:pt x="90" y="168"/>
                        <a:pt x="89" y="169"/>
                      </a:cubicBezTo>
                      <a:cubicBezTo>
                        <a:pt x="89" y="169"/>
                        <a:pt x="88" y="170"/>
                        <a:pt x="88" y="171"/>
                      </a:cubicBezTo>
                      <a:close/>
                      <a:moveTo>
                        <a:pt x="98" y="180"/>
                      </a:moveTo>
                      <a:cubicBezTo>
                        <a:pt x="99" y="179"/>
                        <a:pt x="99" y="180"/>
                        <a:pt x="100" y="180"/>
                      </a:cubicBezTo>
                      <a:cubicBezTo>
                        <a:pt x="99" y="179"/>
                        <a:pt x="98" y="179"/>
                        <a:pt x="98" y="180"/>
                      </a:cubicBezTo>
                      <a:close/>
                      <a:moveTo>
                        <a:pt x="102" y="183"/>
                      </a:moveTo>
                      <a:cubicBezTo>
                        <a:pt x="102" y="182"/>
                        <a:pt x="101" y="182"/>
                        <a:pt x="102" y="182"/>
                      </a:cubicBezTo>
                      <a:cubicBezTo>
                        <a:pt x="102" y="182"/>
                        <a:pt x="102" y="183"/>
                        <a:pt x="102" y="182"/>
                      </a:cubicBezTo>
                      <a:cubicBezTo>
                        <a:pt x="102" y="182"/>
                        <a:pt x="101" y="182"/>
                        <a:pt x="101" y="182"/>
                      </a:cubicBezTo>
                      <a:cubicBezTo>
                        <a:pt x="102" y="182"/>
                        <a:pt x="101" y="183"/>
                        <a:pt x="102" y="183"/>
                      </a:cubicBezTo>
                      <a:close/>
                      <a:moveTo>
                        <a:pt x="102" y="191"/>
                      </a:moveTo>
                      <a:cubicBezTo>
                        <a:pt x="102" y="191"/>
                        <a:pt x="104" y="189"/>
                        <a:pt x="104" y="188"/>
                      </a:cubicBezTo>
                      <a:cubicBezTo>
                        <a:pt x="103" y="187"/>
                        <a:pt x="103" y="186"/>
                        <a:pt x="102" y="187"/>
                      </a:cubicBezTo>
                      <a:cubicBezTo>
                        <a:pt x="104" y="188"/>
                        <a:pt x="101" y="190"/>
                        <a:pt x="102" y="191"/>
                      </a:cubicBezTo>
                      <a:close/>
                      <a:moveTo>
                        <a:pt x="100" y="187"/>
                      </a:moveTo>
                      <a:cubicBezTo>
                        <a:pt x="100" y="187"/>
                        <a:pt x="99" y="187"/>
                        <a:pt x="100" y="187"/>
                      </a:cubicBezTo>
                      <a:cubicBezTo>
                        <a:pt x="100" y="187"/>
                        <a:pt x="101" y="187"/>
                        <a:pt x="101" y="187"/>
                      </a:cubicBezTo>
                      <a:cubicBezTo>
                        <a:pt x="100" y="187"/>
                        <a:pt x="100" y="187"/>
                        <a:pt x="100" y="187"/>
                      </a:cubicBezTo>
                      <a:close/>
                      <a:moveTo>
                        <a:pt x="99" y="192"/>
                      </a:moveTo>
                      <a:cubicBezTo>
                        <a:pt x="97" y="193"/>
                        <a:pt x="94" y="197"/>
                        <a:pt x="94" y="198"/>
                      </a:cubicBezTo>
                      <a:cubicBezTo>
                        <a:pt x="95" y="197"/>
                        <a:pt x="96" y="196"/>
                        <a:pt x="97" y="194"/>
                      </a:cubicBezTo>
                      <a:cubicBezTo>
                        <a:pt x="97" y="195"/>
                        <a:pt x="97" y="195"/>
                        <a:pt x="97" y="194"/>
                      </a:cubicBezTo>
                      <a:cubicBezTo>
                        <a:pt x="98" y="192"/>
                        <a:pt x="101" y="192"/>
                        <a:pt x="102" y="189"/>
                      </a:cubicBezTo>
                      <a:cubicBezTo>
                        <a:pt x="101" y="189"/>
                        <a:pt x="101" y="190"/>
                        <a:pt x="101" y="190"/>
                      </a:cubicBezTo>
                      <a:cubicBezTo>
                        <a:pt x="100" y="189"/>
                        <a:pt x="102" y="189"/>
                        <a:pt x="102" y="188"/>
                      </a:cubicBezTo>
                      <a:cubicBezTo>
                        <a:pt x="100" y="189"/>
                        <a:pt x="100" y="191"/>
                        <a:pt x="98" y="191"/>
                      </a:cubicBezTo>
                      <a:cubicBezTo>
                        <a:pt x="99" y="191"/>
                        <a:pt x="99" y="192"/>
                        <a:pt x="99" y="192"/>
                      </a:cubicBezTo>
                      <a:close/>
                      <a:moveTo>
                        <a:pt x="95" y="191"/>
                      </a:moveTo>
                      <a:cubicBezTo>
                        <a:pt x="96" y="191"/>
                        <a:pt x="95" y="192"/>
                        <a:pt x="96" y="192"/>
                      </a:cubicBezTo>
                      <a:cubicBezTo>
                        <a:pt x="96" y="191"/>
                        <a:pt x="98" y="191"/>
                        <a:pt x="97" y="190"/>
                      </a:cubicBezTo>
                      <a:cubicBezTo>
                        <a:pt x="98" y="190"/>
                        <a:pt x="98" y="189"/>
                        <a:pt x="98" y="189"/>
                      </a:cubicBezTo>
                      <a:cubicBezTo>
                        <a:pt x="98" y="189"/>
                        <a:pt x="97" y="189"/>
                        <a:pt x="98" y="189"/>
                      </a:cubicBezTo>
                      <a:cubicBezTo>
                        <a:pt x="98" y="189"/>
                        <a:pt x="99" y="189"/>
                        <a:pt x="100" y="188"/>
                      </a:cubicBezTo>
                      <a:cubicBezTo>
                        <a:pt x="99" y="187"/>
                        <a:pt x="99" y="187"/>
                        <a:pt x="99" y="187"/>
                      </a:cubicBezTo>
                      <a:cubicBezTo>
                        <a:pt x="98" y="187"/>
                        <a:pt x="99" y="188"/>
                        <a:pt x="98" y="188"/>
                      </a:cubicBezTo>
                      <a:cubicBezTo>
                        <a:pt x="98" y="187"/>
                        <a:pt x="96" y="189"/>
                        <a:pt x="97" y="190"/>
                      </a:cubicBezTo>
                      <a:cubicBezTo>
                        <a:pt x="96" y="190"/>
                        <a:pt x="96" y="190"/>
                        <a:pt x="96" y="190"/>
                      </a:cubicBezTo>
                      <a:cubicBezTo>
                        <a:pt x="96" y="190"/>
                        <a:pt x="97" y="190"/>
                        <a:pt x="96" y="191"/>
                      </a:cubicBezTo>
                      <a:cubicBezTo>
                        <a:pt x="96" y="190"/>
                        <a:pt x="96" y="190"/>
                        <a:pt x="96" y="190"/>
                      </a:cubicBezTo>
                      <a:cubicBezTo>
                        <a:pt x="96" y="191"/>
                        <a:pt x="96" y="191"/>
                        <a:pt x="95" y="191"/>
                      </a:cubicBezTo>
                      <a:close/>
                      <a:moveTo>
                        <a:pt x="85" y="191"/>
                      </a:moveTo>
                      <a:cubicBezTo>
                        <a:pt x="85" y="194"/>
                        <a:pt x="82" y="195"/>
                        <a:pt x="81" y="197"/>
                      </a:cubicBezTo>
                      <a:cubicBezTo>
                        <a:pt x="82" y="198"/>
                        <a:pt x="82" y="197"/>
                        <a:pt x="82" y="197"/>
                      </a:cubicBezTo>
                      <a:cubicBezTo>
                        <a:pt x="84" y="195"/>
                        <a:pt x="85" y="193"/>
                        <a:pt x="87" y="192"/>
                      </a:cubicBezTo>
                      <a:cubicBezTo>
                        <a:pt x="87" y="192"/>
                        <a:pt x="87" y="193"/>
                        <a:pt x="88" y="193"/>
                      </a:cubicBezTo>
                      <a:cubicBezTo>
                        <a:pt x="88" y="193"/>
                        <a:pt x="89" y="191"/>
                        <a:pt x="90" y="191"/>
                      </a:cubicBezTo>
                      <a:cubicBezTo>
                        <a:pt x="89" y="190"/>
                        <a:pt x="89" y="190"/>
                        <a:pt x="89" y="190"/>
                      </a:cubicBezTo>
                      <a:cubicBezTo>
                        <a:pt x="89" y="191"/>
                        <a:pt x="88" y="193"/>
                        <a:pt x="87" y="192"/>
                      </a:cubicBezTo>
                      <a:cubicBezTo>
                        <a:pt x="87" y="191"/>
                        <a:pt x="88" y="190"/>
                        <a:pt x="89" y="189"/>
                      </a:cubicBezTo>
                      <a:cubicBezTo>
                        <a:pt x="88" y="189"/>
                        <a:pt x="88" y="188"/>
                        <a:pt x="87" y="189"/>
                      </a:cubicBezTo>
                      <a:cubicBezTo>
                        <a:pt x="88" y="189"/>
                        <a:pt x="87" y="190"/>
                        <a:pt x="88" y="190"/>
                      </a:cubicBezTo>
                      <a:cubicBezTo>
                        <a:pt x="87" y="190"/>
                        <a:pt x="88" y="190"/>
                        <a:pt x="87" y="190"/>
                      </a:cubicBezTo>
                      <a:cubicBezTo>
                        <a:pt x="86" y="190"/>
                        <a:pt x="86" y="192"/>
                        <a:pt x="85" y="191"/>
                      </a:cubicBezTo>
                      <a:cubicBezTo>
                        <a:pt x="86" y="191"/>
                        <a:pt x="86" y="191"/>
                        <a:pt x="86" y="191"/>
                      </a:cubicBezTo>
                      <a:cubicBezTo>
                        <a:pt x="85" y="191"/>
                        <a:pt x="86" y="191"/>
                        <a:pt x="85" y="191"/>
                      </a:cubicBezTo>
                      <a:close/>
                      <a:moveTo>
                        <a:pt x="94" y="201"/>
                      </a:moveTo>
                      <a:cubicBezTo>
                        <a:pt x="95" y="200"/>
                        <a:pt x="94" y="199"/>
                        <a:pt x="95" y="200"/>
                      </a:cubicBezTo>
                      <a:cubicBezTo>
                        <a:pt x="95" y="199"/>
                        <a:pt x="95" y="199"/>
                        <a:pt x="96" y="199"/>
                      </a:cubicBezTo>
                      <a:cubicBezTo>
                        <a:pt x="94" y="198"/>
                        <a:pt x="94" y="200"/>
                        <a:pt x="94" y="201"/>
                      </a:cubicBezTo>
                      <a:close/>
                      <a:moveTo>
                        <a:pt x="93" y="198"/>
                      </a:moveTo>
                      <a:cubicBezTo>
                        <a:pt x="93" y="199"/>
                        <a:pt x="93" y="199"/>
                        <a:pt x="92" y="199"/>
                      </a:cubicBezTo>
                      <a:cubicBezTo>
                        <a:pt x="93" y="200"/>
                        <a:pt x="91" y="200"/>
                        <a:pt x="92" y="200"/>
                      </a:cubicBezTo>
                      <a:cubicBezTo>
                        <a:pt x="92" y="199"/>
                        <a:pt x="94" y="199"/>
                        <a:pt x="93" y="198"/>
                      </a:cubicBezTo>
                      <a:close/>
                      <a:moveTo>
                        <a:pt x="91" y="201"/>
                      </a:moveTo>
                      <a:cubicBezTo>
                        <a:pt x="91" y="202"/>
                        <a:pt x="91" y="201"/>
                        <a:pt x="90" y="201"/>
                      </a:cubicBezTo>
                      <a:cubicBezTo>
                        <a:pt x="90" y="202"/>
                        <a:pt x="91" y="202"/>
                        <a:pt x="91" y="202"/>
                      </a:cubicBezTo>
                      <a:cubicBezTo>
                        <a:pt x="91" y="202"/>
                        <a:pt x="91" y="202"/>
                        <a:pt x="91" y="203"/>
                      </a:cubicBezTo>
                      <a:cubicBezTo>
                        <a:pt x="91" y="202"/>
                        <a:pt x="92" y="202"/>
                        <a:pt x="91" y="202"/>
                      </a:cubicBezTo>
                      <a:cubicBezTo>
                        <a:pt x="92" y="201"/>
                        <a:pt x="92" y="202"/>
                        <a:pt x="92" y="201"/>
                      </a:cubicBezTo>
                      <a:cubicBezTo>
                        <a:pt x="92" y="201"/>
                        <a:pt x="92" y="201"/>
                        <a:pt x="92" y="201"/>
                      </a:cubicBezTo>
                      <a:cubicBezTo>
                        <a:pt x="92" y="200"/>
                        <a:pt x="92" y="201"/>
                        <a:pt x="93" y="201"/>
                      </a:cubicBezTo>
                      <a:cubicBezTo>
                        <a:pt x="93" y="200"/>
                        <a:pt x="93" y="200"/>
                        <a:pt x="93" y="200"/>
                      </a:cubicBezTo>
                      <a:cubicBezTo>
                        <a:pt x="92" y="199"/>
                        <a:pt x="92" y="201"/>
                        <a:pt x="91" y="201"/>
                      </a:cubicBezTo>
                      <a:close/>
                      <a:moveTo>
                        <a:pt x="87" y="202"/>
                      </a:moveTo>
                      <a:cubicBezTo>
                        <a:pt x="87" y="203"/>
                        <a:pt x="86" y="204"/>
                        <a:pt x="86" y="205"/>
                      </a:cubicBezTo>
                      <a:cubicBezTo>
                        <a:pt x="88" y="203"/>
                        <a:pt x="89" y="204"/>
                        <a:pt x="90" y="205"/>
                      </a:cubicBezTo>
                      <a:cubicBezTo>
                        <a:pt x="89" y="204"/>
                        <a:pt x="90" y="204"/>
                        <a:pt x="90" y="204"/>
                      </a:cubicBezTo>
                      <a:cubicBezTo>
                        <a:pt x="90" y="204"/>
                        <a:pt x="89" y="204"/>
                        <a:pt x="89" y="203"/>
                      </a:cubicBezTo>
                      <a:cubicBezTo>
                        <a:pt x="89" y="204"/>
                        <a:pt x="89" y="203"/>
                        <a:pt x="88" y="203"/>
                      </a:cubicBezTo>
                      <a:cubicBezTo>
                        <a:pt x="88" y="203"/>
                        <a:pt x="88" y="203"/>
                        <a:pt x="88" y="203"/>
                      </a:cubicBezTo>
                      <a:cubicBezTo>
                        <a:pt x="88" y="203"/>
                        <a:pt x="88" y="203"/>
                        <a:pt x="88" y="203"/>
                      </a:cubicBezTo>
                      <a:cubicBezTo>
                        <a:pt x="88" y="203"/>
                        <a:pt x="88" y="202"/>
                        <a:pt x="89" y="202"/>
                      </a:cubicBezTo>
                      <a:cubicBezTo>
                        <a:pt x="87" y="202"/>
                        <a:pt x="88" y="201"/>
                        <a:pt x="87" y="202"/>
                      </a:cubicBezTo>
                      <a:close/>
                      <a:moveTo>
                        <a:pt x="64" y="186"/>
                      </a:move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6"/>
                        <a:pt x="64" y="186"/>
                        <a:pt x="64" y="186"/>
                      </a:cubicBezTo>
                      <a:close/>
                      <a:moveTo>
                        <a:pt x="86" y="208"/>
                      </a:moveTo>
                      <a:cubicBezTo>
                        <a:pt x="86" y="208"/>
                        <a:pt x="86" y="207"/>
                        <a:pt x="86" y="207"/>
                      </a:cubicBezTo>
                      <a:cubicBezTo>
                        <a:pt x="85" y="207"/>
                        <a:pt x="87" y="207"/>
                        <a:pt x="87" y="206"/>
                      </a:cubicBezTo>
                      <a:cubicBezTo>
                        <a:pt x="86" y="206"/>
                        <a:pt x="85" y="208"/>
                        <a:pt x="86" y="208"/>
                      </a:cubicBezTo>
                      <a:close/>
                      <a:moveTo>
                        <a:pt x="84" y="206"/>
                      </a:moveTo>
                      <a:cubicBezTo>
                        <a:pt x="84" y="206"/>
                        <a:pt x="84" y="207"/>
                        <a:pt x="85" y="206"/>
                      </a:cubicBezTo>
                      <a:cubicBezTo>
                        <a:pt x="84" y="206"/>
                        <a:pt x="84" y="205"/>
                        <a:pt x="84" y="206"/>
                      </a:cubicBezTo>
                      <a:cubicBezTo>
                        <a:pt x="84" y="206"/>
                        <a:pt x="83" y="205"/>
                        <a:pt x="84" y="206"/>
                      </a:cubicBezTo>
                      <a:close/>
                      <a:moveTo>
                        <a:pt x="79" y="215"/>
                      </a:moveTo>
                      <a:cubicBezTo>
                        <a:pt x="79" y="215"/>
                        <a:pt x="79" y="215"/>
                        <a:pt x="80" y="215"/>
                      </a:cubicBezTo>
                      <a:cubicBezTo>
                        <a:pt x="80" y="214"/>
                        <a:pt x="82" y="213"/>
                        <a:pt x="81" y="212"/>
                      </a:cubicBezTo>
                      <a:cubicBezTo>
                        <a:pt x="81" y="212"/>
                        <a:pt x="81" y="212"/>
                        <a:pt x="81" y="212"/>
                      </a:cubicBezTo>
                      <a:cubicBezTo>
                        <a:pt x="81" y="212"/>
                        <a:pt x="80" y="212"/>
                        <a:pt x="80" y="212"/>
                      </a:cubicBezTo>
                      <a:cubicBezTo>
                        <a:pt x="81" y="212"/>
                        <a:pt x="81" y="212"/>
                        <a:pt x="81" y="213"/>
                      </a:cubicBezTo>
                      <a:cubicBezTo>
                        <a:pt x="80" y="212"/>
                        <a:pt x="80" y="213"/>
                        <a:pt x="80" y="212"/>
                      </a:cubicBezTo>
                      <a:cubicBezTo>
                        <a:pt x="79" y="212"/>
                        <a:pt x="79" y="212"/>
                        <a:pt x="79" y="213"/>
                      </a:cubicBezTo>
                      <a:cubicBezTo>
                        <a:pt x="79" y="214"/>
                        <a:pt x="77" y="216"/>
                        <a:pt x="76" y="217"/>
                      </a:cubicBezTo>
                      <a:cubicBezTo>
                        <a:pt x="77" y="217"/>
                        <a:pt x="77" y="216"/>
                        <a:pt x="77" y="217"/>
                      </a:cubicBezTo>
                      <a:cubicBezTo>
                        <a:pt x="77" y="217"/>
                        <a:pt x="77" y="217"/>
                        <a:pt x="77" y="217"/>
                      </a:cubicBezTo>
                      <a:cubicBezTo>
                        <a:pt x="77" y="217"/>
                        <a:pt x="78" y="216"/>
                        <a:pt x="79" y="216"/>
                      </a:cubicBezTo>
                      <a:cubicBezTo>
                        <a:pt x="78" y="216"/>
                        <a:pt x="78" y="215"/>
                        <a:pt x="78" y="215"/>
                      </a:cubicBezTo>
                      <a:cubicBezTo>
                        <a:pt x="79" y="215"/>
                        <a:pt x="78" y="215"/>
                        <a:pt x="79" y="215"/>
                      </a:cubicBezTo>
                      <a:cubicBezTo>
                        <a:pt x="79" y="215"/>
                        <a:pt x="79" y="215"/>
                        <a:pt x="79" y="215"/>
                      </a:cubicBezTo>
                      <a:close/>
                      <a:moveTo>
                        <a:pt x="74" y="207"/>
                      </a:moveTo>
                      <a:cubicBezTo>
                        <a:pt x="73" y="207"/>
                        <a:pt x="73" y="208"/>
                        <a:pt x="72" y="207"/>
                      </a:cubicBezTo>
                      <a:cubicBezTo>
                        <a:pt x="71" y="209"/>
                        <a:pt x="70" y="210"/>
                        <a:pt x="69" y="210"/>
                      </a:cubicBezTo>
                      <a:cubicBezTo>
                        <a:pt x="68" y="211"/>
                        <a:pt x="69" y="210"/>
                        <a:pt x="69" y="211"/>
                      </a:cubicBezTo>
                      <a:cubicBezTo>
                        <a:pt x="68" y="211"/>
                        <a:pt x="69" y="212"/>
                        <a:pt x="68" y="212"/>
                      </a:cubicBezTo>
                      <a:cubicBezTo>
                        <a:pt x="69" y="212"/>
                        <a:pt x="69" y="211"/>
                        <a:pt x="68" y="211"/>
                      </a:cubicBezTo>
                      <a:cubicBezTo>
                        <a:pt x="68" y="212"/>
                        <a:pt x="67" y="212"/>
                        <a:pt x="68" y="213"/>
                      </a:cubicBezTo>
                      <a:cubicBezTo>
                        <a:pt x="68" y="213"/>
                        <a:pt x="68" y="213"/>
                        <a:pt x="68" y="213"/>
                      </a:cubicBezTo>
                      <a:cubicBezTo>
                        <a:pt x="69" y="212"/>
                        <a:pt x="69" y="213"/>
                        <a:pt x="69" y="214"/>
                      </a:cubicBezTo>
                      <a:cubicBezTo>
                        <a:pt x="70" y="213"/>
                        <a:pt x="70" y="211"/>
                        <a:pt x="71" y="211"/>
                      </a:cubicBezTo>
                      <a:cubicBezTo>
                        <a:pt x="70" y="211"/>
                        <a:pt x="70" y="212"/>
                        <a:pt x="70" y="212"/>
                      </a:cubicBezTo>
                      <a:cubicBezTo>
                        <a:pt x="71" y="212"/>
                        <a:pt x="71" y="212"/>
                        <a:pt x="71" y="212"/>
                      </a:cubicBezTo>
                      <a:cubicBezTo>
                        <a:pt x="71" y="213"/>
                        <a:pt x="70" y="213"/>
                        <a:pt x="71" y="214"/>
                      </a:cubicBezTo>
                      <a:cubicBezTo>
                        <a:pt x="69" y="213"/>
                        <a:pt x="70" y="215"/>
                        <a:pt x="69" y="216"/>
                      </a:cubicBezTo>
                      <a:cubicBezTo>
                        <a:pt x="68" y="217"/>
                        <a:pt x="66" y="218"/>
                        <a:pt x="67" y="219"/>
                      </a:cubicBezTo>
                      <a:cubicBezTo>
                        <a:pt x="65" y="219"/>
                        <a:pt x="64" y="222"/>
                        <a:pt x="62" y="223"/>
                      </a:cubicBezTo>
                      <a:cubicBezTo>
                        <a:pt x="63" y="223"/>
                        <a:pt x="62" y="223"/>
                        <a:pt x="63" y="223"/>
                      </a:cubicBezTo>
                      <a:cubicBezTo>
                        <a:pt x="63" y="223"/>
                        <a:pt x="62" y="225"/>
                        <a:pt x="63" y="225"/>
                      </a:cubicBezTo>
                      <a:cubicBezTo>
                        <a:pt x="63" y="224"/>
                        <a:pt x="63" y="223"/>
                        <a:pt x="64" y="223"/>
                      </a:cubicBezTo>
                      <a:cubicBezTo>
                        <a:pt x="64" y="221"/>
                        <a:pt x="67" y="221"/>
                        <a:pt x="67" y="219"/>
                      </a:cubicBezTo>
                      <a:cubicBezTo>
                        <a:pt x="68" y="218"/>
                        <a:pt x="68" y="218"/>
                        <a:pt x="69" y="217"/>
                      </a:cubicBezTo>
                      <a:cubicBezTo>
                        <a:pt x="69" y="217"/>
                        <a:pt x="68" y="217"/>
                        <a:pt x="69" y="216"/>
                      </a:cubicBezTo>
                      <a:cubicBezTo>
                        <a:pt x="70" y="217"/>
                        <a:pt x="69" y="216"/>
                        <a:pt x="69" y="216"/>
                      </a:cubicBezTo>
                      <a:cubicBezTo>
                        <a:pt x="70" y="216"/>
                        <a:pt x="73" y="213"/>
                        <a:pt x="72" y="212"/>
                      </a:cubicBezTo>
                      <a:cubicBezTo>
                        <a:pt x="73" y="212"/>
                        <a:pt x="73" y="212"/>
                        <a:pt x="73" y="212"/>
                      </a:cubicBezTo>
                      <a:cubicBezTo>
                        <a:pt x="73" y="211"/>
                        <a:pt x="73" y="210"/>
                        <a:pt x="72" y="210"/>
                      </a:cubicBezTo>
                      <a:cubicBezTo>
                        <a:pt x="73" y="210"/>
                        <a:pt x="73" y="210"/>
                        <a:pt x="73" y="211"/>
                      </a:cubicBezTo>
                      <a:cubicBezTo>
                        <a:pt x="72" y="210"/>
                        <a:pt x="72" y="211"/>
                        <a:pt x="72" y="211"/>
                      </a:cubicBezTo>
                      <a:cubicBezTo>
                        <a:pt x="72" y="210"/>
                        <a:pt x="72" y="209"/>
                        <a:pt x="72" y="209"/>
                      </a:cubicBezTo>
                      <a:cubicBezTo>
                        <a:pt x="72" y="210"/>
                        <a:pt x="71" y="210"/>
                        <a:pt x="71" y="210"/>
                      </a:cubicBezTo>
                      <a:cubicBezTo>
                        <a:pt x="72" y="210"/>
                        <a:pt x="71" y="209"/>
                        <a:pt x="72" y="209"/>
                      </a:cubicBezTo>
                      <a:cubicBezTo>
                        <a:pt x="73" y="209"/>
                        <a:pt x="72" y="207"/>
                        <a:pt x="74" y="208"/>
                      </a:cubicBezTo>
                      <a:cubicBezTo>
                        <a:pt x="74" y="208"/>
                        <a:pt x="74" y="207"/>
                        <a:pt x="74" y="207"/>
                      </a:cubicBezTo>
                      <a:close/>
                      <a:moveTo>
                        <a:pt x="64" y="211"/>
                      </a:moveTo>
                      <a:cubicBezTo>
                        <a:pt x="66" y="211"/>
                        <a:pt x="67" y="206"/>
                        <a:pt x="68" y="207"/>
                      </a:cubicBezTo>
                      <a:cubicBezTo>
                        <a:pt x="68" y="206"/>
                        <a:pt x="70" y="205"/>
                        <a:pt x="69" y="204"/>
                      </a:cubicBezTo>
                      <a:cubicBezTo>
                        <a:pt x="68" y="206"/>
                        <a:pt x="66" y="208"/>
                        <a:pt x="64" y="211"/>
                      </a:cubicBezTo>
                      <a:close/>
                      <a:moveTo>
                        <a:pt x="73" y="215"/>
                      </a:moveTo>
                      <a:cubicBezTo>
                        <a:pt x="73" y="215"/>
                        <a:pt x="74" y="214"/>
                        <a:pt x="73" y="214"/>
                      </a:cubicBezTo>
                      <a:cubicBezTo>
                        <a:pt x="73" y="215"/>
                        <a:pt x="72" y="214"/>
                        <a:pt x="72" y="215"/>
                      </a:cubicBezTo>
                      <a:cubicBezTo>
                        <a:pt x="72" y="215"/>
                        <a:pt x="71" y="215"/>
                        <a:pt x="71" y="217"/>
                      </a:cubicBezTo>
                      <a:cubicBezTo>
                        <a:pt x="71" y="217"/>
                        <a:pt x="71" y="217"/>
                        <a:pt x="71" y="217"/>
                      </a:cubicBezTo>
                      <a:cubicBezTo>
                        <a:pt x="72" y="217"/>
                        <a:pt x="73" y="215"/>
                        <a:pt x="74" y="216"/>
                      </a:cubicBezTo>
                      <a:cubicBezTo>
                        <a:pt x="74" y="216"/>
                        <a:pt x="74" y="215"/>
                        <a:pt x="75" y="215"/>
                      </a:cubicBezTo>
                      <a:cubicBezTo>
                        <a:pt x="74" y="214"/>
                        <a:pt x="74" y="214"/>
                        <a:pt x="74" y="213"/>
                      </a:cubicBezTo>
                      <a:cubicBezTo>
                        <a:pt x="75" y="213"/>
                        <a:pt x="75" y="212"/>
                        <a:pt x="76" y="212"/>
                      </a:cubicBezTo>
                      <a:cubicBezTo>
                        <a:pt x="75" y="212"/>
                        <a:pt x="76" y="211"/>
                        <a:pt x="76" y="211"/>
                      </a:cubicBezTo>
                      <a:cubicBezTo>
                        <a:pt x="75" y="211"/>
                        <a:pt x="74" y="213"/>
                        <a:pt x="73" y="214"/>
                      </a:cubicBezTo>
                      <a:cubicBezTo>
                        <a:pt x="74" y="214"/>
                        <a:pt x="74" y="215"/>
                        <a:pt x="73" y="215"/>
                      </a:cubicBezTo>
                      <a:close/>
                      <a:moveTo>
                        <a:pt x="74" y="210"/>
                      </a:moveTo>
                      <a:cubicBezTo>
                        <a:pt x="74" y="210"/>
                        <a:pt x="74" y="210"/>
                        <a:pt x="74" y="210"/>
                      </a:cubicBezTo>
                      <a:cubicBezTo>
                        <a:pt x="75" y="211"/>
                        <a:pt x="75" y="211"/>
                        <a:pt x="75" y="211"/>
                      </a:cubicBezTo>
                      <a:cubicBezTo>
                        <a:pt x="75" y="210"/>
                        <a:pt x="75" y="210"/>
                        <a:pt x="75" y="210"/>
                      </a:cubicBezTo>
                      <a:cubicBezTo>
                        <a:pt x="75" y="210"/>
                        <a:pt x="75" y="210"/>
                        <a:pt x="75" y="210"/>
                      </a:cubicBezTo>
                      <a:cubicBezTo>
                        <a:pt x="75" y="210"/>
                        <a:pt x="74" y="210"/>
                        <a:pt x="74" y="210"/>
                      </a:cubicBezTo>
                      <a:close/>
                      <a:moveTo>
                        <a:pt x="48" y="194"/>
                      </a:moveTo>
                      <a:cubicBezTo>
                        <a:pt x="47" y="194"/>
                        <a:pt x="49" y="193"/>
                        <a:pt x="48" y="193"/>
                      </a:cubicBezTo>
                      <a:cubicBezTo>
                        <a:pt x="47" y="193"/>
                        <a:pt x="47" y="195"/>
                        <a:pt x="48" y="194"/>
                      </a:cubicBezTo>
                      <a:close/>
                      <a:moveTo>
                        <a:pt x="75" y="220"/>
                      </a:moveTo>
                      <a:cubicBezTo>
                        <a:pt x="76" y="219"/>
                        <a:pt x="77" y="219"/>
                        <a:pt x="77" y="217"/>
                      </a:cubicBezTo>
                      <a:cubicBezTo>
                        <a:pt x="76" y="218"/>
                        <a:pt x="75" y="219"/>
                        <a:pt x="75" y="220"/>
                      </a:cubicBezTo>
                      <a:close/>
                      <a:moveTo>
                        <a:pt x="39" y="198"/>
                      </a:moveTo>
                      <a:cubicBezTo>
                        <a:pt x="39" y="199"/>
                        <a:pt x="39" y="198"/>
                        <a:pt x="39" y="199"/>
                      </a:cubicBezTo>
                      <a:cubicBezTo>
                        <a:pt x="40" y="199"/>
                        <a:pt x="40" y="198"/>
                        <a:pt x="40" y="198"/>
                      </a:cubicBezTo>
                      <a:cubicBezTo>
                        <a:pt x="40" y="198"/>
                        <a:pt x="39" y="198"/>
                        <a:pt x="39" y="198"/>
                      </a:cubicBezTo>
                      <a:close/>
                      <a:moveTo>
                        <a:pt x="67" y="230"/>
                      </a:moveTo>
                      <a:cubicBezTo>
                        <a:pt x="68" y="230"/>
                        <a:pt x="68" y="229"/>
                        <a:pt x="67" y="229"/>
                      </a:cubicBezTo>
                      <a:cubicBezTo>
                        <a:pt x="67" y="229"/>
                        <a:pt x="66" y="229"/>
                        <a:pt x="67" y="230"/>
                      </a:cubicBezTo>
                      <a:cubicBezTo>
                        <a:pt x="67" y="230"/>
                        <a:pt x="67" y="230"/>
                        <a:pt x="67" y="230"/>
                      </a:cubicBezTo>
                      <a:cubicBezTo>
                        <a:pt x="68" y="230"/>
                        <a:pt x="71" y="228"/>
                        <a:pt x="70" y="227"/>
                      </a:cubicBezTo>
                      <a:cubicBezTo>
                        <a:pt x="70" y="228"/>
                        <a:pt x="69" y="228"/>
                        <a:pt x="68" y="228"/>
                      </a:cubicBezTo>
                      <a:cubicBezTo>
                        <a:pt x="68" y="228"/>
                        <a:pt x="67" y="228"/>
                        <a:pt x="68" y="227"/>
                      </a:cubicBezTo>
                      <a:cubicBezTo>
                        <a:pt x="67" y="228"/>
                        <a:pt x="67" y="229"/>
                        <a:pt x="68" y="229"/>
                      </a:cubicBezTo>
                      <a:cubicBezTo>
                        <a:pt x="68" y="229"/>
                        <a:pt x="68" y="229"/>
                        <a:pt x="68" y="230"/>
                      </a:cubicBezTo>
                      <a:cubicBezTo>
                        <a:pt x="68" y="229"/>
                        <a:pt x="67" y="230"/>
                        <a:pt x="67" y="230"/>
                      </a:cubicBezTo>
                      <a:close/>
                      <a:moveTo>
                        <a:pt x="57" y="232"/>
                      </a:moveTo>
                      <a:cubicBezTo>
                        <a:pt x="56" y="231"/>
                        <a:pt x="57" y="233"/>
                        <a:pt x="56" y="233"/>
                      </a:cubicBezTo>
                      <a:cubicBezTo>
                        <a:pt x="56" y="233"/>
                        <a:pt x="57" y="233"/>
                        <a:pt x="57" y="232"/>
                      </a:cubicBezTo>
                      <a:cubicBezTo>
                        <a:pt x="57" y="231"/>
                        <a:pt x="60" y="229"/>
                        <a:pt x="61" y="228"/>
                      </a:cubicBezTo>
                      <a:cubicBezTo>
                        <a:pt x="60" y="228"/>
                        <a:pt x="60" y="227"/>
                        <a:pt x="60" y="227"/>
                      </a:cubicBezTo>
                      <a:cubicBezTo>
                        <a:pt x="61" y="227"/>
                        <a:pt x="62" y="226"/>
                        <a:pt x="62" y="226"/>
                      </a:cubicBezTo>
                      <a:cubicBezTo>
                        <a:pt x="61" y="226"/>
                        <a:pt x="61" y="226"/>
                        <a:pt x="60" y="226"/>
                      </a:cubicBezTo>
                      <a:cubicBezTo>
                        <a:pt x="61" y="226"/>
                        <a:pt x="61" y="227"/>
                        <a:pt x="61" y="227"/>
                      </a:cubicBezTo>
                      <a:cubicBezTo>
                        <a:pt x="59" y="228"/>
                        <a:pt x="58" y="230"/>
                        <a:pt x="57" y="232"/>
                      </a:cubicBezTo>
                      <a:close/>
                      <a:moveTo>
                        <a:pt x="66" y="232"/>
                      </a:moveTo>
                      <a:cubicBezTo>
                        <a:pt x="67" y="232"/>
                        <a:pt x="65" y="232"/>
                        <a:pt x="65" y="231"/>
                      </a:cubicBezTo>
                      <a:cubicBezTo>
                        <a:pt x="66" y="232"/>
                        <a:pt x="64" y="232"/>
                        <a:pt x="64" y="233"/>
                      </a:cubicBezTo>
                      <a:cubicBezTo>
                        <a:pt x="65" y="233"/>
                        <a:pt x="65" y="233"/>
                        <a:pt x="66" y="233"/>
                      </a:cubicBezTo>
                      <a:cubicBezTo>
                        <a:pt x="65" y="232"/>
                        <a:pt x="65" y="233"/>
                        <a:pt x="65" y="233"/>
                      </a:cubicBezTo>
                      <a:cubicBezTo>
                        <a:pt x="65" y="232"/>
                        <a:pt x="65" y="232"/>
                        <a:pt x="66" y="232"/>
                      </a:cubicBezTo>
                      <a:cubicBezTo>
                        <a:pt x="66" y="232"/>
                        <a:pt x="66" y="232"/>
                        <a:pt x="66" y="233"/>
                      </a:cubicBezTo>
                      <a:cubicBezTo>
                        <a:pt x="67" y="232"/>
                        <a:pt x="68" y="232"/>
                        <a:pt x="67" y="231"/>
                      </a:cubicBezTo>
                      <a:cubicBezTo>
                        <a:pt x="67" y="231"/>
                        <a:pt x="67" y="232"/>
                        <a:pt x="66" y="232"/>
                      </a:cubicBezTo>
                      <a:close/>
                      <a:moveTo>
                        <a:pt x="50" y="233"/>
                      </a:moveTo>
                      <a:cubicBezTo>
                        <a:pt x="50" y="232"/>
                        <a:pt x="50" y="232"/>
                        <a:pt x="50" y="232"/>
                      </a:cubicBezTo>
                      <a:cubicBezTo>
                        <a:pt x="49" y="233"/>
                        <a:pt x="49" y="233"/>
                        <a:pt x="49" y="233"/>
                      </a:cubicBezTo>
                      <a:cubicBezTo>
                        <a:pt x="49" y="233"/>
                        <a:pt x="49" y="233"/>
                        <a:pt x="49" y="233"/>
                      </a:cubicBezTo>
                      <a:cubicBezTo>
                        <a:pt x="48" y="233"/>
                        <a:pt x="48" y="234"/>
                        <a:pt x="47" y="235"/>
                      </a:cubicBezTo>
                      <a:cubicBezTo>
                        <a:pt x="48" y="233"/>
                        <a:pt x="49" y="231"/>
                        <a:pt x="50" y="229"/>
                      </a:cubicBezTo>
                      <a:cubicBezTo>
                        <a:pt x="52" y="228"/>
                        <a:pt x="53" y="226"/>
                        <a:pt x="55" y="224"/>
                      </a:cubicBezTo>
                      <a:cubicBezTo>
                        <a:pt x="55" y="225"/>
                        <a:pt x="54" y="226"/>
                        <a:pt x="53" y="227"/>
                      </a:cubicBezTo>
                      <a:cubicBezTo>
                        <a:pt x="52" y="228"/>
                        <a:pt x="53" y="228"/>
                        <a:pt x="52" y="229"/>
                      </a:cubicBezTo>
                      <a:cubicBezTo>
                        <a:pt x="52" y="229"/>
                        <a:pt x="52" y="230"/>
                        <a:pt x="52" y="229"/>
                      </a:cubicBezTo>
                      <a:cubicBezTo>
                        <a:pt x="52" y="231"/>
                        <a:pt x="50" y="232"/>
                        <a:pt x="50" y="233"/>
                      </a:cubicBezTo>
                      <a:close/>
                      <a:moveTo>
                        <a:pt x="51" y="231"/>
                      </a:moveTo>
                      <a:cubicBezTo>
                        <a:pt x="51" y="231"/>
                        <a:pt x="50" y="231"/>
                        <a:pt x="50" y="231"/>
                      </a:cubicBezTo>
                      <a:cubicBezTo>
                        <a:pt x="50" y="232"/>
                        <a:pt x="50" y="232"/>
                        <a:pt x="51" y="231"/>
                      </a:cubicBezTo>
                      <a:close/>
                      <a:moveTo>
                        <a:pt x="47" y="227"/>
                      </a:moveTo>
                      <a:cubicBezTo>
                        <a:pt x="47" y="226"/>
                        <a:pt x="48" y="225"/>
                        <a:pt x="48" y="225"/>
                      </a:cubicBezTo>
                      <a:cubicBezTo>
                        <a:pt x="47" y="225"/>
                        <a:pt x="47" y="225"/>
                        <a:pt x="47" y="225"/>
                      </a:cubicBezTo>
                      <a:cubicBezTo>
                        <a:pt x="48" y="226"/>
                        <a:pt x="46" y="226"/>
                        <a:pt x="47" y="227"/>
                      </a:cubicBezTo>
                      <a:close/>
                      <a:moveTo>
                        <a:pt x="64" y="239"/>
                      </a:moveTo>
                      <a:cubicBezTo>
                        <a:pt x="64" y="238"/>
                        <a:pt x="65" y="238"/>
                        <a:pt x="64" y="238"/>
                      </a:cubicBezTo>
                      <a:cubicBezTo>
                        <a:pt x="64" y="238"/>
                        <a:pt x="64" y="238"/>
                        <a:pt x="64" y="238"/>
                      </a:cubicBezTo>
                      <a:cubicBezTo>
                        <a:pt x="65" y="238"/>
                        <a:pt x="63" y="239"/>
                        <a:pt x="64" y="239"/>
                      </a:cubicBezTo>
                      <a:close/>
                      <a:moveTo>
                        <a:pt x="54" y="231"/>
                      </a:moveTo>
                      <a:cubicBezTo>
                        <a:pt x="53" y="232"/>
                        <a:pt x="53" y="232"/>
                        <a:pt x="53" y="232"/>
                      </a:cubicBezTo>
                      <a:cubicBezTo>
                        <a:pt x="53" y="231"/>
                        <a:pt x="53" y="231"/>
                        <a:pt x="53" y="231"/>
                      </a:cubicBezTo>
                      <a:cubicBezTo>
                        <a:pt x="53" y="231"/>
                        <a:pt x="52" y="231"/>
                        <a:pt x="52" y="231"/>
                      </a:cubicBezTo>
                      <a:cubicBezTo>
                        <a:pt x="52" y="232"/>
                        <a:pt x="53" y="232"/>
                        <a:pt x="52" y="232"/>
                      </a:cubicBezTo>
                      <a:cubicBezTo>
                        <a:pt x="51" y="232"/>
                        <a:pt x="51" y="234"/>
                        <a:pt x="50" y="235"/>
                      </a:cubicBezTo>
                      <a:cubicBezTo>
                        <a:pt x="50" y="235"/>
                        <a:pt x="51" y="236"/>
                        <a:pt x="51" y="235"/>
                      </a:cubicBezTo>
                      <a:cubicBezTo>
                        <a:pt x="52" y="235"/>
                        <a:pt x="50" y="235"/>
                        <a:pt x="51" y="235"/>
                      </a:cubicBezTo>
                      <a:cubicBezTo>
                        <a:pt x="51" y="235"/>
                        <a:pt x="52" y="235"/>
                        <a:pt x="52" y="234"/>
                      </a:cubicBezTo>
                      <a:cubicBezTo>
                        <a:pt x="51" y="234"/>
                        <a:pt x="51" y="234"/>
                        <a:pt x="51" y="233"/>
                      </a:cubicBezTo>
                      <a:cubicBezTo>
                        <a:pt x="52" y="233"/>
                        <a:pt x="52" y="232"/>
                        <a:pt x="53" y="232"/>
                      </a:cubicBezTo>
                      <a:cubicBezTo>
                        <a:pt x="53" y="232"/>
                        <a:pt x="53" y="233"/>
                        <a:pt x="53" y="233"/>
                      </a:cubicBezTo>
                      <a:cubicBezTo>
                        <a:pt x="54" y="232"/>
                        <a:pt x="54" y="231"/>
                        <a:pt x="53" y="231"/>
                      </a:cubicBezTo>
                      <a:cubicBezTo>
                        <a:pt x="53" y="231"/>
                        <a:pt x="54" y="231"/>
                        <a:pt x="54" y="231"/>
                      </a:cubicBezTo>
                      <a:close/>
                      <a:moveTo>
                        <a:pt x="53" y="236"/>
                      </a:moveTo>
                      <a:cubicBezTo>
                        <a:pt x="54" y="237"/>
                        <a:pt x="51" y="238"/>
                        <a:pt x="52" y="239"/>
                      </a:cubicBezTo>
                      <a:cubicBezTo>
                        <a:pt x="53" y="237"/>
                        <a:pt x="55" y="235"/>
                        <a:pt x="56" y="233"/>
                      </a:cubicBezTo>
                      <a:cubicBezTo>
                        <a:pt x="55" y="234"/>
                        <a:pt x="55" y="235"/>
                        <a:pt x="54" y="235"/>
                      </a:cubicBezTo>
                      <a:cubicBezTo>
                        <a:pt x="54" y="236"/>
                        <a:pt x="54" y="236"/>
                        <a:pt x="54" y="235"/>
                      </a:cubicBezTo>
                      <a:cubicBezTo>
                        <a:pt x="54" y="236"/>
                        <a:pt x="53" y="237"/>
                        <a:pt x="53" y="236"/>
                      </a:cubicBezTo>
                      <a:close/>
                      <a:moveTo>
                        <a:pt x="59" y="240"/>
                      </a:moveTo>
                      <a:cubicBezTo>
                        <a:pt x="59" y="240"/>
                        <a:pt x="60" y="240"/>
                        <a:pt x="60" y="240"/>
                      </a:cubicBezTo>
                      <a:cubicBezTo>
                        <a:pt x="60" y="239"/>
                        <a:pt x="60" y="240"/>
                        <a:pt x="59" y="239"/>
                      </a:cubicBezTo>
                      <a:cubicBezTo>
                        <a:pt x="60" y="239"/>
                        <a:pt x="59" y="239"/>
                        <a:pt x="59" y="239"/>
                      </a:cubicBezTo>
                      <a:cubicBezTo>
                        <a:pt x="60" y="240"/>
                        <a:pt x="59" y="240"/>
                        <a:pt x="59" y="240"/>
                      </a:cubicBezTo>
                      <a:close/>
                      <a:moveTo>
                        <a:pt x="46" y="234"/>
                      </a:moveTo>
                      <a:cubicBezTo>
                        <a:pt x="47" y="234"/>
                        <a:pt x="47" y="233"/>
                        <a:pt x="47" y="233"/>
                      </a:cubicBezTo>
                      <a:cubicBezTo>
                        <a:pt x="46" y="234"/>
                        <a:pt x="46" y="232"/>
                        <a:pt x="46" y="233"/>
                      </a:cubicBezTo>
                      <a:cubicBezTo>
                        <a:pt x="46" y="233"/>
                        <a:pt x="46" y="233"/>
                        <a:pt x="46" y="233"/>
                      </a:cubicBezTo>
                      <a:cubicBezTo>
                        <a:pt x="46" y="233"/>
                        <a:pt x="46" y="234"/>
                        <a:pt x="46" y="234"/>
                      </a:cubicBezTo>
                      <a:close/>
                      <a:moveTo>
                        <a:pt x="48" y="236"/>
                      </a:moveTo>
                      <a:cubicBezTo>
                        <a:pt x="48" y="237"/>
                        <a:pt x="49" y="237"/>
                        <a:pt x="49" y="238"/>
                      </a:cubicBezTo>
                      <a:cubicBezTo>
                        <a:pt x="49" y="237"/>
                        <a:pt x="51" y="237"/>
                        <a:pt x="51" y="236"/>
                      </a:cubicBezTo>
                      <a:cubicBezTo>
                        <a:pt x="50" y="236"/>
                        <a:pt x="50" y="236"/>
                        <a:pt x="49" y="237"/>
                      </a:cubicBezTo>
                      <a:cubicBezTo>
                        <a:pt x="49" y="236"/>
                        <a:pt x="50" y="236"/>
                        <a:pt x="49" y="235"/>
                      </a:cubicBezTo>
                      <a:cubicBezTo>
                        <a:pt x="49" y="236"/>
                        <a:pt x="49" y="236"/>
                        <a:pt x="48" y="236"/>
                      </a:cubicBezTo>
                      <a:close/>
                      <a:moveTo>
                        <a:pt x="24" y="224"/>
                      </a:moveTo>
                      <a:cubicBezTo>
                        <a:pt x="24" y="223"/>
                        <a:pt x="24" y="224"/>
                        <a:pt x="25" y="223"/>
                      </a:cubicBezTo>
                      <a:cubicBezTo>
                        <a:pt x="24" y="223"/>
                        <a:pt x="24" y="223"/>
                        <a:pt x="23" y="223"/>
                      </a:cubicBezTo>
                      <a:cubicBezTo>
                        <a:pt x="24" y="224"/>
                        <a:pt x="24" y="223"/>
                        <a:pt x="24" y="224"/>
                      </a:cubicBezTo>
                      <a:cubicBezTo>
                        <a:pt x="24" y="224"/>
                        <a:pt x="24" y="224"/>
                        <a:pt x="24" y="224"/>
                      </a:cubicBezTo>
                      <a:close/>
                      <a:moveTo>
                        <a:pt x="17" y="230"/>
                      </a:moveTo>
                      <a:cubicBezTo>
                        <a:pt x="18" y="228"/>
                        <a:pt x="19" y="228"/>
                        <a:pt x="19" y="227"/>
                      </a:cubicBezTo>
                      <a:cubicBezTo>
                        <a:pt x="19" y="227"/>
                        <a:pt x="16" y="229"/>
                        <a:pt x="17" y="230"/>
                      </a:cubicBezTo>
                      <a:close/>
                      <a:moveTo>
                        <a:pt x="45" y="246"/>
                      </a:moveTo>
                      <a:cubicBezTo>
                        <a:pt x="45" y="246"/>
                        <a:pt x="46" y="247"/>
                        <a:pt x="46" y="247"/>
                      </a:cubicBezTo>
                      <a:cubicBezTo>
                        <a:pt x="45" y="247"/>
                        <a:pt x="45" y="248"/>
                        <a:pt x="45" y="248"/>
                      </a:cubicBezTo>
                      <a:cubicBezTo>
                        <a:pt x="46" y="248"/>
                        <a:pt x="46" y="247"/>
                        <a:pt x="47" y="247"/>
                      </a:cubicBezTo>
                      <a:cubicBezTo>
                        <a:pt x="47" y="247"/>
                        <a:pt x="47" y="247"/>
                        <a:pt x="47" y="247"/>
                      </a:cubicBezTo>
                      <a:cubicBezTo>
                        <a:pt x="46" y="247"/>
                        <a:pt x="46" y="245"/>
                        <a:pt x="45" y="246"/>
                      </a:cubicBezTo>
                      <a:close/>
                      <a:moveTo>
                        <a:pt x="19" y="231"/>
                      </a:moveTo>
                      <a:cubicBezTo>
                        <a:pt x="19" y="231"/>
                        <a:pt x="18" y="231"/>
                        <a:pt x="18" y="231"/>
                      </a:cubicBezTo>
                      <a:cubicBezTo>
                        <a:pt x="19" y="232"/>
                        <a:pt x="19" y="230"/>
                        <a:pt x="18" y="230"/>
                      </a:cubicBezTo>
                      <a:cubicBezTo>
                        <a:pt x="18" y="231"/>
                        <a:pt x="19" y="230"/>
                        <a:pt x="19" y="231"/>
                      </a:cubicBezTo>
                      <a:close/>
                      <a:moveTo>
                        <a:pt x="18" y="232"/>
                      </a:moveTo>
                      <a:cubicBezTo>
                        <a:pt x="18" y="234"/>
                        <a:pt x="17" y="234"/>
                        <a:pt x="17" y="235"/>
                      </a:cubicBezTo>
                      <a:cubicBezTo>
                        <a:pt x="17" y="235"/>
                        <a:pt x="17" y="234"/>
                        <a:pt x="18" y="234"/>
                      </a:cubicBezTo>
                      <a:cubicBezTo>
                        <a:pt x="18" y="233"/>
                        <a:pt x="19" y="232"/>
                        <a:pt x="18" y="232"/>
                      </a:cubicBezTo>
                      <a:cubicBezTo>
                        <a:pt x="17" y="232"/>
                        <a:pt x="18" y="233"/>
                        <a:pt x="18" y="232"/>
                      </a:cubicBezTo>
                      <a:close/>
                      <a:moveTo>
                        <a:pt x="4" y="256"/>
                      </a:moveTo>
                      <a:cubicBezTo>
                        <a:pt x="5" y="255"/>
                        <a:pt x="5" y="254"/>
                        <a:pt x="6" y="253"/>
                      </a:cubicBezTo>
                      <a:cubicBezTo>
                        <a:pt x="5" y="254"/>
                        <a:pt x="4" y="255"/>
                        <a:pt x="4" y="256"/>
                      </a:cubicBezTo>
                      <a:close/>
                      <a:moveTo>
                        <a:pt x="5" y="258"/>
                      </a:moveTo>
                      <a:cubicBezTo>
                        <a:pt x="6" y="257"/>
                        <a:pt x="6" y="258"/>
                        <a:pt x="6" y="257"/>
                      </a:cubicBezTo>
                      <a:cubicBezTo>
                        <a:pt x="6" y="257"/>
                        <a:pt x="6" y="256"/>
                        <a:pt x="6" y="257"/>
                      </a:cubicBezTo>
                      <a:cubicBezTo>
                        <a:pt x="6" y="257"/>
                        <a:pt x="6" y="257"/>
                        <a:pt x="6" y="257"/>
                      </a:cubicBezTo>
                      <a:cubicBezTo>
                        <a:pt x="5" y="257"/>
                        <a:pt x="5" y="257"/>
                        <a:pt x="5" y="258"/>
                      </a:cubicBezTo>
                      <a:close/>
                      <a:moveTo>
                        <a:pt x="810" y="264"/>
                      </a:moveTo>
                      <a:cubicBezTo>
                        <a:pt x="810" y="263"/>
                        <a:pt x="808" y="261"/>
                        <a:pt x="809" y="261"/>
                      </a:cubicBezTo>
                      <a:cubicBezTo>
                        <a:pt x="810" y="263"/>
                        <a:pt x="809" y="259"/>
                        <a:pt x="809" y="258"/>
                      </a:cubicBezTo>
                      <a:cubicBezTo>
                        <a:pt x="810" y="258"/>
                        <a:pt x="811" y="261"/>
                        <a:pt x="811" y="261"/>
                      </a:cubicBezTo>
                      <a:cubicBezTo>
                        <a:pt x="809" y="256"/>
                        <a:pt x="809" y="255"/>
                        <a:pt x="807" y="251"/>
                      </a:cubicBezTo>
                      <a:cubicBezTo>
                        <a:pt x="808" y="254"/>
                        <a:pt x="807" y="252"/>
                        <a:pt x="806" y="253"/>
                      </a:cubicBezTo>
                      <a:cubicBezTo>
                        <a:pt x="806" y="253"/>
                        <a:pt x="807" y="260"/>
                        <a:pt x="805" y="261"/>
                      </a:cubicBezTo>
                      <a:cubicBezTo>
                        <a:pt x="805" y="261"/>
                        <a:pt x="804" y="259"/>
                        <a:pt x="804" y="259"/>
                      </a:cubicBezTo>
                      <a:cubicBezTo>
                        <a:pt x="803" y="261"/>
                        <a:pt x="804" y="266"/>
                        <a:pt x="801" y="262"/>
                      </a:cubicBezTo>
                      <a:cubicBezTo>
                        <a:pt x="805" y="271"/>
                        <a:pt x="805" y="267"/>
                        <a:pt x="806" y="266"/>
                      </a:cubicBezTo>
                      <a:cubicBezTo>
                        <a:pt x="806" y="266"/>
                        <a:pt x="810" y="269"/>
                        <a:pt x="808" y="265"/>
                      </a:cubicBezTo>
                      <a:cubicBezTo>
                        <a:pt x="809" y="266"/>
                        <a:pt x="810" y="269"/>
                        <a:pt x="810" y="268"/>
                      </a:cubicBezTo>
                      <a:cubicBezTo>
                        <a:pt x="811" y="267"/>
                        <a:pt x="808" y="263"/>
                        <a:pt x="810" y="264"/>
                      </a:cubicBezTo>
                      <a:close/>
                      <a:moveTo>
                        <a:pt x="440" y="4"/>
                      </a:moveTo>
                      <a:cubicBezTo>
                        <a:pt x="437" y="3"/>
                        <a:pt x="437" y="4"/>
                        <a:pt x="434" y="4"/>
                      </a:cubicBezTo>
                      <a:cubicBezTo>
                        <a:pt x="434" y="3"/>
                        <a:pt x="433" y="3"/>
                        <a:pt x="433" y="3"/>
                      </a:cubicBezTo>
                      <a:cubicBezTo>
                        <a:pt x="435" y="3"/>
                        <a:pt x="437" y="3"/>
                        <a:pt x="438" y="2"/>
                      </a:cubicBezTo>
                      <a:cubicBezTo>
                        <a:pt x="434" y="2"/>
                        <a:pt x="429" y="3"/>
                        <a:pt x="425" y="3"/>
                      </a:cubicBezTo>
                      <a:cubicBezTo>
                        <a:pt x="428" y="3"/>
                        <a:pt x="433" y="4"/>
                        <a:pt x="437" y="4"/>
                      </a:cubicBezTo>
                      <a:cubicBezTo>
                        <a:pt x="436" y="4"/>
                        <a:pt x="434" y="4"/>
                        <a:pt x="434" y="4"/>
                      </a:cubicBezTo>
                      <a:cubicBezTo>
                        <a:pt x="439" y="4"/>
                        <a:pt x="441" y="4"/>
                        <a:pt x="443" y="5"/>
                      </a:cubicBezTo>
                      <a:cubicBezTo>
                        <a:pt x="442" y="4"/>
                        <a:pt x="446" y="5"/>
                        <a:pt x="446" y="5"/>
                      </a:cubicBezTo>
                      <a:cubicBezTo>
                        <a:pt x="444" y="4"/>
                        <a:pt x="444" y="5"/>
                        <a:pt x="440" y="4"/>
                      </a:cubicBezTo>
                      <a:close/>
                      <a:moveTo>
                        <a:pt x="399" y="5"/>
                      </a:moveTo>
                      <a:cubicBezTo>
                        <a:pt x="398" y="4"/>
                        <a:pt x="401" y="4"/>
                        <a:pt x="398" y="4"/>
                      </a:cubicBezTo>
                      <a:cubicBezTo>
                        <a:pt x="393" y="5"/>
                        <a:pt x="386" y="4"/>
                        <a:pt x="382" y="5"/>
                      </a:cubicBezTo>
                      <a:cubicBezTo>
                        <a:pt x="385" y="5"/>
                        <a:pt x="389" y="5"/>
                        <a:pt x="390" y="6"/>
                      </a:cubicBezTo>
                      <a:cubicBezTo>
                        <a:pt x="395" y="5"/>
                        <a:pt x="398" y="6"/>
                        <a:pt x="400" y="5"/>
                      </a:cubicBezTo>
                      <a:lnTo>
                        <a:pt x="399" y="5"/>
                      </a:lnTo>
                      <a:close/>
                      <a:moveTo>
                        <a:pt x="142" y="101"/>
                      </a:moveTo>
                      <a:cubicBezTo>
                        <a:pt x="142" y="102"/>
                        <a:pt x="141" y="103"/>
                        <a:pt x="143" y="102"/>
                      </a:cubicBezTo>
                      <a:cubicBezTo>
                        <a:pt x="147" y="98"/>
                        <a:pt x="152" y="95"/>
                        <a:pt x="156" y="91"/>
                      </a:cubicBezTo>
                      <a:cubicBezTo>
                        <a:pt x="154" y="92"/>
                        <a:pt x="153" y="93"/>
                        <a:pt x="152" y="94"/>
                      </a:cubicBezTo>
                      <a:cubicBezTo>
                        <a:pt x="153" y="93"/>
                        <a:pt x="154" y="92"/>
                        <a:pt x="154" y="91"/>
                      </a:cubicBezTo>
                      <a:cubicBezTo>
                        <a:pt x="149" y="95"/>
                        <a:pt x="141" y="101"/>
                        <a:pt x="134" y="107"/>
                      </a:cubicBezTo>
                      <a:cubicBezTo>
                        <a:pt x="135" y="107"/>
                        <a:pt x="140" y="103"/>
                        <a:pt x="142" y="101"/>
                      </a:cubicBezTo>
                      <a:close/>
                      <a:moveTo>
                        <a:pt x="84" y="158"/>
                      </a:moveTo>
                      <a:cubicBezTo>
                        <a:pt x="84" y="159"/>
                        <a:pt x="84" y="160"/>
                        <a:pt x="83" y="160"/>
                      </a:cubicBezTo>
                      <a:cubicBezTo>
                        <a:pt x="83" y="161"/>
                        <a:pt x="83" y="162"/>
                        <a:pt x="84" y="161"/>
                      </a:cubicBezTo>
                      <a:cubicBezTo>
                        <a:pt x="84" y="161"/>
                        <a:pt x="84" y="161"/>
                        <a:pt x="84" y="161"/>
                      </a:cubicBezTo>
                      <a:cubicBezTo>
                        <a:pt x="84" y="160"/>
                        <a:pt x="84" y="160"/>
                        <a:pt x="84" y="160"/>
                      </a:cubicBezTo>
                      <a:cubicBezTo>
                        <a:pt x="85" y="160"/>
                        <a:pt x="84" y="161"/>
                        <a:pt x="85" y="161"/>
                      </a:cubicBezTo>
                      <a:cubicBezTo>
                        <a:pt x="85" y="160"/>
                        <a:pt x="86" y="160"/>
                        <a:pt x="85" y="160"/>
                      </a:cubicBezTo>
                      <a:cubicBezTo>
                        <a:pt x="85" y="160"/>
                        <a:pt x="85" y="160"/>
                        <a:pt x="85" y="160"/>
                      </a:cubicBezTo>
                      <a:cubicBezTo>
                        <a:pt x="85" y="160"/>
                        <a:pt x="85" y="159"/>
                        <a:pt x="85" y="159"/>
                      </a:cubicBezTo>
                      <a:cubicBezTo>
                        <a:pt x="85" y="159"/>
                        <a:pt x="86" y="159"/>
                        <a:pt x="87" y="158"/>
                      </a:cubicBezTo>
                      <a:cubicBezTo>
                        <a:pt x="85" y="159"/>
                        <a:pt x="86" y="157"/>
                        <a:pt x="84" y="158"/>
                      </a:cubicBezTo>
                      <a:close/>
                      <a:moveTo>
                        <a:pt x="103" y="180"/>
                      </a:moveTo>
                      <a:cubicBezTo>
                        <a:pt x="102" y="180"/>
                        <a:pt x="102" y="181"/>
                        <a:pt x="102" y="181"/>
                      </a:cubicBezTo>
                      <a:cubicBezTo>
                        <a:pt x="102" y="181"/>
                        <a:pt x="103" y="181"/>
                        <a:pt x="103" y="181"/>
                      </a:cubicBezTo>
                      <a:cubicBezTo>
                        <a:pt x="103" y="181"/>
                        <a:pt x="102" y="181"/>
                        <a:pt x="103" y="182"/>
                      </a:cubicBezTo>
                      <a:cubicBezTo>
                        <a:pt x="103" y="182"/>
                        <a:pt x="103" y="181"/>
                        <a:pt x="104" y="181"/>
                      </a:cubicBezTo>
                      <a:cubicBezTo>
                        <a:pt x="103" y="182"/>
                        <a:pt x="103" y="182"/>
                        <a:pt x="103" y="183"/>
                      </a:cubicBezTo>
                      <a:cubicBezTo>
                        <a:pt x="103" y="182"/>
                        <a:pt x="104" y="182"/>
                        <a:pt x="104" y="181"/>
                      </a:cubicBezTo>
                      <a:cubicBezTo>
                        <a:pt x="103" y="182"/>
                        <a:pt x="104" y="180"/>
                        <a:pt x="103" y="180"/>
                      </a:cubicBezTo>
                      <a:close/>
                      <a:moveTo>
                        <a:pt x="77" y="160"/>
                      </a:moveTo>
                      <a:cubicBezTo>
                        <a:pt x="79" y="161"/>
                        <a:pt x="79" y="158"/>
                        <a:pt x="80" y="158"/>
                      </a:cubicBezTo>
                      <a:cubicBezTo>
                        <a:pt x="80" y="157"/>
                        <a:pt x="80" y="157"/>
                        <a:pt x="80" y="157"/>
                      </a:cubicBezTo>
                      <a:cubicBezTo>
                        <a:pt x="79" y="157"/>
                        <a:pt x="78" y="159"/>
                        <a:pt x="77" y="160"/>
                      </a:cubicBezTo>
                      <a:close/>
                      <a:moveTo>
                        <a:pt x="81" y="163"/>
                      </a:moveTo>
                      <a:cubicBezTo>
                        <a:pt x="81" y="163"/>
                        <a:pt x="81" y="164"/>
                        <a:pt x="81" y="164"/>
                      </a:cubicBezTo>
                      <a:cubicBezTo>
                        <a:pt x="81" y="164"/>
                        <a:pt x="80" y="165"/>
                        <a:pt x="80" y="165"/>
                      </a:cubicBezTo>
                      <a:cubicBezTo>
                        <a:pt x="82" y="164"/>
                        <a:pt x="83" y="163"/>
                        <a:pt x="83" y="162"/>
                      </a:cubicBezTo>
                      <a:cubicBezTo>
                        <a:pt x="83" y="161"/>
                        <a:pt x="83" y="161"/>
                        <a:pt x="82" y="161"/>
                      </a:cubicBezTo>
                      <a:cubicBezTo>
                        <a:pt x="81" y="161"/>
                        <a:pt x="82" y="163"/>
                        <a:pt x="81" y="163"/>
                      </a:cubicBezTo>
                      <a:close/>
                      <a:moveTo>
                        <a:pt x="95" y="192"/>
                      </a:moveTo>
                      <a:cubicBezTo>
                        <a:pt x="95" y="192"/>
                        <a:pt x="95" y="192"/>
                        <a:pt x="94" y="192"/>
                      </a:cubicBezTo>
                      <a:cubicBezTo>
                        <a:pt x="94" y="192"/>
                        <a:pt x="94" y="193"/>
                        <a:pt x="94" y="193"/>
                      </a:cubicBezTo>
                      <a:cubicBezTo>
                        <a:pt x="93" y="193"/>
                        <a:pt x="93" y="194"/>
                        <a:pt x="94" y="194"/>
                      </a:cubicBezTo>
                      <a:cubicBezTo>
                        <a:pt x="93" y="194"/>
                        <a:pt x="91" y="196"/>
                        <a:pt x="91" y="197"/>
                      </a:cubicBezTo>
                      <a:cubicBezTo>
                        <a:pt x="91" y="197"/>
                        <a:pt x="91" y="197"/>
                        <a:pt x="91" y="197"/>
                      </a:cubicBezTo>
                      <a:cubicBezTo>
                        <a:pt x="91" y="198"/>
                        <a:pt x="90" y="198"/>
                        <a:pt x="90" y="199"/>
                      </a:cubicBezTo>
                      <a:cubicBezTo>
                        <a:pt x="91" y="197"/>
                        <a:pt x="92" y="197"/>
                        <a:pt x="93" y="197"/>
                      </a:cubicBezTo>
                      <a:cubicBezTo>
                        <a:pt x="93" y="197"/>
                        <a:pt x="93" y="197"/>
                        <a:pt x="93" y="196"/>
                      </a:cubicBezTo>
                      <a:cubicBezTo>
                        <a:pt x="93" y="196"/>
                        <a:pt x="94" y="195"/>
                        <a:pt x="94" y="195"/>
                      </a:cubicBezTo>
                      <a:cubicBezTo>
                        <a:pt x="94" y="195"/>
                        <a:pt x="94" y="195"/>
                        <a:pt x="94" y="196"/>
                      </a:cubicBezTo>
                      <a:cubicBezTo>
                        <a:pt x="95" y="194"/>
                        <a:pt x="95" y="192"/>
                        <a:pt x="96" y="193"/>
                      </a:cubicBezTo>
                      <a:cubicBezTo>
                        <a:pt x="96" y="193"/>
                        <a:pt x="96" y="193"/>
                        <a:pt x="96" y="193"/>
                      </a:cubicBezTo>
                      <a:cubicBezTo>
                        <a:pt x="97" y="193"/>
                        <a:pt x="97" y="193"/>
                        <a:pt x="97" y="192"/>
                      </a:cubicBezTo>
                      <a:cubicBezTo>
                        <a:pt x="96" y="193"/>
                        <a:pt x="97" y="192"/>
                        <a:pt x="96" y="192"/>
                      </a:cubicBezTo>
                      <a:cubicBezTo>
                        <a:pt x="96" y="193"/>
                        <a:pt x="96" y="192"/>
                        <a:pt x="95" y="192"/>
                      </a:cubicBezTo>
                      <a:close/>
                      <a:moveTo>
                        <a:pt x="65" y="175"/>
                      </a:moveTo>
                      <a:cubicBezTo>
                        <a:pt x="64" y="175"/>
                        <a:pt x="64" y="175"/>
                        <a:pt x="63" y="175"/>
                      </a:cubicBezTo>
                      <a:cubicBezTo>
                        <a:pt x="63" y="175"/>
                        <a:pt x="63" y="175"/>
                        <a:pt x="63" y="176"/>
                      </a:cubicBezTo>
                      <a:cubicBezTo>
                        <a:pt x="64" y="176"/>
                        <a:pt x="64" y="176"/>
                        <a:pt x="64" y="177"/>
                      </a:cubicBezTo>
                      <a:cubicBezTo>
                        <a:pt x="65" y="175"/>
                        <a:pt x="66" y="175"/>
                        <a:pt x="67" y="173"/>
                      </a:cubicBezTo>
                      <a:cubicBezTo>
                        <a:pt x="65" y="173"/>
                        <a:pt x="66" y="174"/>
                        <a:pt x="65" y="175"/>
                      </a:cubicBezTo>
                      <a:close/>
                      <a:moveTo>
                        <a:pt x="45" y="240"/>
                      </a:moveTo>
                      <a:cubicBezTo>
                        <a:pt x="46" y="241"/>
                        <a:pt x="46" y="241"/>
                        <a:pt x="46" y="241"/>
                      </a:cubicBezTo>
                      <a:cubicBezTo>
                        <a:pt x="45" y="241"/>
                        <a:pt x="45" y="242"/>
                        <a:pt x="44" y="243"/>
                      </a:cubicBezTo>
                      <a:cubicBezTo>
                        <a:pt x="44" y="243"/>
                        <a:pt x="43" y="243"/>
                        <a:pt x="43" y="243"/>
                      </a:cubicBezTo>
                      <a:cubicBezTo>
                        <a:pt x="43" y="244"/>
                        <a:pt x="43" y="244"/>
                        <a:pt x="42" y="245"/>
                      </a:cubicBezTo>
                      <a:cubicBezTo>
                        <a:pt x="43" y="245"/>
                        <a:pt x="43" y="245"/>
                        <a:pt x="44" y="244"/>
                      </a:cubicBezTo>
                      <a:cubicBezTo>
                        <a:pt x="44" y="244"/>
                        <a:pt x="44" y="244"/>
                        <a:pt x="44" y="244"/>
                      </a:cubicBezTo>
                      <a:cubicBezTo>
                        <a:pt x="44" y="244"/>
                        <a:pt x="45" y="243"/>
                        <a:pt x="45" y="244"/>
                      </a:cubicBezTo>
                      <a:cubicBezTo>
                        <a:pt x="45" y="241"/>
                        <a:pt x="47" y="241"/>
                        <a:pt x="48" y="239"/>
                      </a:cubicBezTo>
                      <a:cubicBezTo>
                        <a:pt x="47" y="238"/>
                        <a:pt x="48" y="238"/>
                        <a:pt x="48" y="237"/>
                      </a:cubicBezTo>
                      <a:cubicBezTo>
                        <a:pt x="47" y="238"/>
                        <a:pt x="47" y="240"/>
                        <a:pt x="45" y="240"/>
                      </a:cubicBezTo>
                      <a:close/>
                      <a:moveTo>
                        <a:pt x="820" y="180"/>
                      </a:moveTo>
                      <a:cubicBezTo>
                        <a:pt x="820" y="181"/>
                        <a:pt x="820" y="181"/>
                        <a:pt x="820" y="181"/>
                      </a:cubicBezTo>
                      <a:cubicBezTo>
                        <a:pt x="821" y="181"/>
                        <a:pt x="820" y="180"/>
                        <a:pt x="820" y="180"/>
                      </a:cubicBezTo>
                      <a:close/>
                      <a:moveTo>
                        <a:pt x="866" y="171"/>
                      </a:moveTo>
                      <a:cubicBezTo>
                        <a:pt x="865" y="171"/>
                        <a:pt x="865" y="172"/>
                        <a:pt x="865" y="172"/>
                      </a:cubicBezTo>
                      <a:cubicBezTo>
                        <a:pt x="865" y="172"/>
                        <a:pt x="866" y="172"/>
                        <a:pt x="866" y="171"/>
                      </a:cubicBezTo>
                      <a:close/>
                      <a:moveTo>
                        <a:pt x="867" y="170"/>
                      </a:moveTo>
                      <a:cubicBezTo>
                        <a:pt x="867" y="170"/>
                        <a:pt x="866" y="171"/>
                        <a:pt x="866" y="171"/>
                      </a:cubicBezTo>
                      <a:cubicBezTo>
                        <a:pt x="867" y="171"/>
                        <a:pt x="867" y="170"/>
                        <a:pt x="867" y="170"/>
                      </a:cubicBezTo>
                      <a:close/>
                      <a:moveTo>
                        <a:pt x="861" y="164"/>
                      </a:moveTo>
                      <a:cubicBezTo>
                        <a:pt x="861" y="164"/>
                        <a:pt x="861" y="165"/>
                        <a:pt x="861" y="165"/>
                      </a:cubicBezTo>
                      <a:cubicBezTo>
                        <a:pt x="861" y="164"/>
                        <a:pt x="861" y="164"/>
                        <a:pt x="861" y="164"/>
                      </a:cubicBezTo>
                      <a:close/>
                      <a:moveTo>
                        <a:pt x="868" y="162"/>
                      </a:moveTo>
                      <a:cubicBezTo>
                        <a:pt x="868" y="163"/>
                        <a:pt x="868" y="163"/>
                        <a:pt x="868" y="164"/>
                      </a:cubicBezTo>
                      <a:cubicBezTo>
                        <a:pt x="868" y="163"/>
                        <a:pt x="868" y="162"/>
                        <a:pt x="868" y="162"/>
                      </a:cubicBezTo>
                      <a:close/>
                      <a:moveTo>
                        <a:pt x="837" y="147"/>
                      </a:moveTo>
                      <a:cubicBezTo>
                        <a:pt x="837" y="148"/>
                        <a:pt x="837" y="150"/>
                        <a:pt x="836" y="151"/>
                      </a:cubicBezTo>
                      <a:cubicBezTo>
                        <a:pt x="837" y="150"/>
                        <a:pt x="837" y="148"/>
                        <a:pt x="837" y="147"/>
                      </a:cubicBezTo>
                      <a:close/>
                      <a:moveTo>
                        <a:pt x="852" y="150"/>
                      </a:moveTo>
                      <a:cubicBezTo>
                        <a:pt x="852" y="149"/>
                        <a:pt x="852" y="149"/>
                        <a:pt x="852" y="149"/>
                      </a:cubicBezTo>
                      <a:cubicBezTo>
                        <a:pt x="852" y="148"/>
                        <a:pt x="853" y="145"/>
                        <a:pt x="852" y="146"/>
                      </a:cubicBezTo>
                      <a:cubicBezTo>
                        <a:pt x="852" y="147"/>
                        <a:pt x="851" y="150"/>
                        <a:pt x="851" y="151"/>
                      </a:cubicBezTo>
                      <a:cubicBezTo>
                        <a:pt x="852" y="151"/>
                        <a:pt x="852" y="150"/>
                        <a:pt x="852" y="150"/>
                      </a:cubicBezTo>
                      <a:close/>
                      <a:moveTo>
                        <a:pt x="857" y="134"/>
                      </a:moveTo>
                      <a:cubicBezTo>
                        <a:pt x="857" y="134"/>
                        <a:pt x="857" y="134"/>
                        <a:pt x="857" y="134"/>
                      </a:cubicBezTo>
                      <a:cubicBezTo>
                        <a:pt x="857" y="135"/>
                        <a:pt x="857" y="135"/>
                        <a:pt x="857" y="135"/>
                      </a:cubicBezTo>
                      <a:lnTo>
                        <a:pt x="857" y="134"/>
                      </a:lnTo>
                      <a:close/>
                      <a:moveTo>
                        <a:pt x="855" y="121"/>
                      </a:moveTo>
                      <a:cubicBezTo>
                        <a:pt x="855" y="119"/>
                        <a:pt x="855" y="121"/>
                        <a:pt x="855" y="122"/>
                      </a:cubicBezTo>
                      <a:cubicBezTo>
                        <a:pt x="854" y="122"/>
                        <a:pt x="855" y="122"/>
                        <a:pt x="855" y="122"/>
                      </a:cubicBezTo>
                      <a:cubicBezTo>
                        <a:pt x="854" y="123"/>
                        <a:pt x="853" y="126"/>
                        <a:pt x="854" y="127"/>
                      </a:cubicBezTo>
                      <a:cubicBezTo>
                        <a:pt x="854" y="125"/>
                        <a:pt x="855" y="123"/>
                        <a:pt x="855" y="121"/>
                      </a:cubicBezTo>
                      <a:close/>
                      <a:moveTo>
                        <a:pt x="861" y="127"/>
                      </a:moveTo>
                      <a:cubicBezTo>
                        <a:pt x="861" y="127"/>
                        <a:pt x="861" y="128"/>
                        <a:pt x="861" y="128"/>
                      </a:cubicBezTo>
                      <a:cubicBezTo>
                        <a:pt x="862" y="128"/>
                        <a:pt x="862" y="127"/>
                        <a:pt x="861" y="127"/>
                      </a:cubicBezTo>
                      <a:close/>
                      <a:moveTo>
                        <a:pt x="843" y="120"/>
                      </a:moveTo>
                      <a:cubicBezTo>
                        <a:pt x="843" y="121"/>
                        <a:pt x="842" y="121"/>
                        <a:pt x="842" y="122"/>
                      </a:cubicBezTo>
                      <a:cubicBezTo>
                        <a:pt x="843" y="121"/>
                        <a:pt x="843" y="120"/>
                        <a:pt x="843" y="120"/>
                      </a:cubicBezTo>
                      <a:close/>
                      <a:moveTo>
                        <a:pt x="859" y="124"/>
                      </a:moveTo>
                      <a:cubicBezTo>
                        <a:pt x="859" y="125"/>
                        <a:pt x="859" y="126"/>
                        <a:pt x="859" y="126"/>
                      </a:cubicBezTo>
                      <a:cubicBezTo>
                        <a:pt x="859" y="125"/>
                        <a:pt x="860" y="124"/>
                        <a:pt x="859" y="124"/>
                      </a:cubicBezTo>
                      <a:close/>
                      <a:moveTo>
                        <a:pt x="862" y="124"/>
                      </a:moveTo>
                      <a:cubicBezTo>
                        <a:pt x="862" y="124"/>
                        <a:pt x="861" y="125"/>
                        <a:pt x="862" y="126"/>
                      </a:cubicBezTo>
                      <a:cubicBezTo>
                        <a:pt x="862" y="125"/>
                        <a:pt x="862" y="124"/>
                        <a:pt x="862" y="124"/>
                      </a:cubicBezTo>
                      <a:close/>
                      <a:moveTo>
                        <a:pt x="839" y="118"/>
                      </a:moveTo>
                      <a:cubicBezTo>
                        <a:pt x="839" y="118"/>
                        <a:pt x="839" y="119"/>
                        <a:pt x="839" y="119"/>
                      </a:cubicBezTo>
                      <a:cubicBezTo>
                        <a:pt x="839" y="119"/>
                        <a:pt x="839" y="118"/>
                        <a:pt x="839" y="118"/>
                      </a:cubicBezTo>
                      <a:close/>
                      <a:moveTo>
                        <a:pt x="844" y="116"/>
                      </a:moveTo>
                      <a:cubicBezTo>
                        <a:pt x="843" y="117"/>
                        <a:pt x="843" y="119"/>
                        <a:pt x="843" y="119"/>
                      </a:cubicBezTo>
                      <a:cubicBezTo>
                        <a:pt x="843" y="118"/>
                        <a:pt x="844" y="117"/>
                        <a:pt x="844" y="116"/>
                      </a:cubicBezTo>
                      <a:close/>
                      <a:moveTo>
                        <a:pt x="862" y="120"/>
                      </a:moveTo>
                      <a:cubicBezTo>
                        <a:pt x="862" y="121"/>
                        <a:pt x="861" y="122"/>
                        <a:pt x="862" y="123"/>
                      </a:cubicBezTo>
                      <a:cubicBezTo>
                        <a:pt x="862" y="122"/>
                        <a:pt x="863" y="121"/>
                        <a:pt x="862" y="120"/>
                      </a:cubicBezTo>
                      <a:close/>
                      <a:moveTo>
                        <a:pt x="855" y="118"/>
                      </a:moveTo>
                      <a:cubicBezTo>
                        <a:pt x="855" y="118"/>
                        <a:pt x="855" y="119"/>
                        <a:pt x="855" y="119"/>
                      </a:cubicBezTo>
                      <a:cubicBezTo>
                        <a:pt x="855" y="119"/>
                        <a:pt x="856" y="118"/>
                        <a:pt x="855" y="118"/>
                      </a:cubicBezTo>
                      <a:close/>
                      <a:moveTo>
                        <a:pt x="858" y="117"/>
                      </a:moveTo>
                      <a:cubicBezTo>
                        <a:pt x="857" y="117"/>
                        <a:pt x="857" y="118"/>
                        <a:pt x="857" y="118"/>
                      </a:cubicBezTo>
                      <a:cubicBezTo>
                        <a:pt x="857" y="118"/>
                        <a:pt x="858" y="117"/>
                        <a:pt x="858" y="117"/>
                      </a:cubicBezTo>
                      <a:close/>
                      <a:moveTo>
                        <a:pt x="860" y="116"/>
                      </a:moveTo>
                      <a:cubicBezTo>
                        <a:pt x="860" y="116"/>
                        <a:pt x="860" y="116"/>
                        <a:pt x="860" y="116"/>
                      </a:cubicBezTo>
                      <a:cubicBezTo>
                        <a:pt x="859" y="115"/>
                        <a:pt x="859" y="117"/>
                        <a:pt x="859" y="117"/>
                      </a:cubicBezTo>
                      <a:cubicBezTo>
                        <a:pt x="860" y="117"/>
                        <a:pt x="859" y="117"/>
                        <a:pt x="860" y="116"/>
                      </a:cubicBezTo>
                      <a:close/>
                      <a:moveTo>
                        <a:pt x="849" y="110"/>
                      </a:moveTo>
                      <a:cubicBezTo>
                        <a:pt x="848" y="113"/>
                        <a:pt x="849" y="111"/>
                        <a:pt x="849" y="110"/>
                      </a:cubicBezTo>
                      <a:close/>
                      <a:moveTo>
                        <a:pt x="845" y="105"/>
                      </a:moveTo>
                      <a:cubicBezTo>
                        <a:pt x="844" y="106"/>
                        <a:pt x="844" y="106"/>
                        <a:pt x="844" y="107"/>
                      </a:cubicBezTo>
                      <a:cubicBezTo>
                        <a:pt x="844" y="107"/>
                        <a:pt x="845" y="105"/>
                        <a:pt x="845" y="105"/>
                      </a:cubicBezTo>
                      <a:close/>
                      <a:moveTo>
                        <a:pt x="844" y="105"/>
                      </a:moveTo>
                      <a:cubicBezTo>
                        <a:pt x="843" y="105"/>
                        <a:pt x="843" y="106"/>
                        <a:pt x="843" y="106"/>
                      </a:cubicBezTo>
                      <a:lnTo>
                        <a:pt x="844" y="105"/>
                      </a:lnTo>
                      <a:close/>
                      <a:moveTo>
                        <a:pt x="836" y="101"/>
                      </a:moveTo>
                      <a:cubicBezTo>
                        <a:pt x="836" y="102"/>
                        <a:pt x="836" y="102"/>
                        <a:pt x="836" y="102"/>
                      </a:cubicBezTo>
                      <a:cubicBezTo>
                        <a:pt x="836" y="102"/>
                        <a:pt x="836" y="101"/>
                        <a:pt x="836" y="101"/>
                      </a:cubicBezTo>
                      <a:close/>
                      <a:moveTo>
                        <a:pt x="838" y="98"/>
                      </a:moveTo>
                      <a:cubicBezTo>
                        <a:pt x="839" y="95"/>
                        <a:pt x="838" y="96"/>
                        <a:pt x="838" y="98"/>
                      </a:cubicBezTo>
                      <a:close/>
                      <a:moveTo>
                        <a:pt x="828" y="135"/>
                      </a:moveTo>
                      <a:cubicBezTo>
                        <a:pt x="828" y="136"/>
                        <a:pt x="828" y="137"/>
                        <a:pt x="827" y="137"/>
                      </a:cubicBezTo>
                      <a:cubicBezTo>
                        <a:pt x="828" y="138"/>
                        <a:pt x="828" y="138"/>
                        <a:pt x="828" y="138"/>
                      </a:cubicBezTo>
                      <a:cubicBezTo>
                        <a:pt x="828" y="137"/>
                        <a:pt x="829" y="136"/>
                        <a:pt x="828" y="135"/>
                      </a:cubicBezTo>
                      <a:close/>
                      <a:moveTo>
                        <a:pt x="846" y="121"/>
                      </a:moveTo>
                      <a:cubicBezTo>
                        <a:pt x="847" y="121"/>
                        <a:pt x="846" y="122"/>
                        <a:pt x="846" y="123"/>
                      </a:cubicBezTo>
                      <a:cubicBezTo>
                        <a:pt x="847" y="121"/>
                        <a:pt x="848" y="117"/>
                        <a:pt x="848" y="115"/>
                      </a:cubicBezTo>
                      <a:cubicBezTo>
                        <a:pt x="848" y="117"/>
                        <a:pt x="846" y="118"/>
                        <a:pt x="847" y="119"/>
                      </a:cubicBezTo>
                      <a:cubicBezTo>
                        <a:pt x="847" y="119"/>
                        <a:pt x="847" y="119"/>
                        <a:pt x="847" y="118"/>
                      </a:cubicBezTo>
                      <a:cubicBezTo>
                        <a:pt x="846" y="119"/>
                        <a:pt x="846" y="120"/>
                        <a:pt x="846" y="121"/>
                      </a:cubicBezTo>
                      <a:cubicBezTo>
                        <a:pt x="846" y="121"/>
                        <a:pt x="846" y="120"/>
                        <a:pt x="846" y="120"/>
                      </a:cubicBezTo>
                      <a:cubicBezTo>
                        <a:pt x="846" y="121"/>
                        <a:pt x="845" y="121"/>
                        <a:pt x="845" y="121"/>
                      </a:cubicBezTo>
                      <a:cubicBezTo>
                        <a:pt x="846" y="122"/>
                        <a:pt x="846" y="121"/>
                        <a:pt x="846" y="121"/>
                      </a:cubicBezTo>
                      <a:close/>
                      <a:moveTo>
                        <a:pt x="860" y="122"/>
                      </a:moveTo>
                      <a:cubicBezTo>
                        <a:pt x="860" y="122"/>
                        <a:pt x="859" y="123"/>
                        <a:pt x="860" y="123"/>
                      </a:cubicBezTo>
                      <a:cubicBezTo>
                        <a:pt x="860" y="123"/>
                        <a:pt x="860" y="123"/>
                        <a:pt x="860" y="123"/>
                      </a:cubicBezTo>
                      <a:cubicBezTo>
                        <a:pt x="859" y="124"/>
                        <a:pt x="860" y="122"/>
                        <a:pt x="860" y="122"/>
                      </a:cubicBezTo>
                      <a:close/>
                      <a:moveTo>
                        <a:pt x="861" y="115"/>
                      </a:moveTo>
                      <a:cubicBezTo>
                        <a:pt x="861" y="115"/>
                        <a:pt x="861" y="115"/>
                        <a:pt x="861" y="115"/>
                      </a:cubicBezTo>
                      <a:cubicBezTo>
                        <a:pt x="862" y="117"/>
                        <a:pt x="859" y="120"/>
                        <a:pt x="860" y="122"/>
                      </a:cubicBezTo>
                      <a:cubicBezTo>
                        <a:pt x="860" y="118"/>
                        <a:pt x="862" y="115"/>
                        <a:pt x="862" y="112"/>
                      </a:cubicBezTo>
                      <a:cubicBezTo>
                        <a:pt x="862" y="112"/>
                        <a:pt x="862" y="111"/>
                        <a:pt x="862" y="111"/>
                      </a:cubicBezTo>
                      <a:cubicBezTo>
                        <a:pt x="862" y="110"/>
                        <a:pt x="864" y="107"/>
                        <a:pt x="863" y="106"/>
                      </a:cubicBezTo>
                      <a:cubicBezTo>
                        <a:pt x="863" y="107"/>
                        <a:pt x="862" y="108"/>
                        <a:pt x="862" y="110"/>
                      </a:cubicBezTo>
                      <a:cubicBezTo>
                        <a:pt x="861" y="109"/>
                        <a:pt x="861" y="109"/>
                        <a:pt x="861" y="109"/>
                      </a:cubicBezTo>
                      <a:cubicBezTo>
                        <a:pt x="862" y="111"/>
                        <a:pt x="861" y="114"/>
                        <a:pt x="861" y="115"/>
                      </a:cubicBezTo>
                      <a:close/>
                      <a:moveTo>
                        <a:pt x="842" y="104"/>
                      </a:moveTo>
                      <a:cubicBezTo>
                        <a:pt x="842" y="105"/>
                        <a:pt x="842" y="105"/>
                        <a:pt x="842" y="106"/>
                      </a:cubicBezTo>
                      <a:cubicBezTo>
                        <a:pt x="843" y="105"/>
                        <a:pt x="842" y="104"/>
                        <a:pt x="842" y="104"/>
                      </a:cubicBezTo>
                      <a:close/>
                      <a:moveTo>
                        <a:pt x="707" y="252"/>
                      </a:moveTo>
                      <a:cubicBezTo>
                        <a:pt x="708" y="252"/>
                        <a:pt x="709" y="252"/>
                        <a:pt x="710" y="253"/>
                      </a:cubicBezTo>
                      <a:cubicBezTo>
                        <a:pt x="710" y="254"/>
                        <a:pt x="709" y="255"/>
                        <a:pt x="710" y="256"/>
                      </a:cubicBezTo>
                      <a:cubicBezTo>
                        <a:pt x="712" y="257"/>
                        <a:pt x="715" y="253"/>
                        <a:pt x="715" y="256"/>
                      </a:cubicBezTo>
                      <a:cubicBezTo>
                        <a:pt x="717" y="258"/>
                        <a:pt x="720" y="259"/>
                        <a:pt x="723" y="259"/>
                      </a:cubicBezTo>
                      <a:cubicBezTo>
                        <a:pt x="725" y="260"/>
                        <a:pt x="726" y="261"/>
                        <a:pt x="728" y="262"/>
                      </a:cubicBezTo>
                      <a:cubicBezTo>
                        <a:pt x="730" y="262"/>
                        <a:pt x="733" y="262"/>
                        <a:pt x="734" y="263"/>
                      </a:cubicBezTo>
                      <a:cubicBezTo>
                        <a:pt x="736" y="263"/>
                        <a:pt x="737" y="264"/>
                        <a:pt x="739" y="265"/>
                      </a:cubicBezTo>
                      <a:cubicBezTo>
                        <a:pt x="744" y="267"/>
                        <a:pt x="749" y="267"/>
                        <a:pt x="753" y="269"/>
                      </a:cubicBezTo>
                      <a:cubicBezTo>
                        <a:pt x="756" y="269"/>
                        <a:pt x="760" y="271"/>
                        <a:pt x="762" y="272"/>
                      </a:cubicBezTo>
                      <a:cubicBezTo>
                        <a:pt x="765" y="272"/>
                        <a:pt x="768" y="274"/>
                        <a:pt x="771" y="275"/>
                      </a:cubicBezTo>
                      <a:cubicBezTo>
                        <a:pt x="772" y="275"/>
                        <a:pt x="774" y="275"/>
                        <a:pt x="776" y="276"/>
                      </a:cubicBezTo>
                      <a:cubicBezTo>
                        <a:pt x="776" y="276"/>
                        <a:pt x="777" y="276"/>
                        <a:pt x="777" y="276"/>
                      </a:cubicBezTo>
                      <a:cubicBezTo>
                        <a:pt x="779" y="277"/>
                        <a:pt x="781" y="277"/>
                        <a:pt x="782" y="277"/>
                      </a:cubicBezTo>
                      <a:cubicBezTo>
                        <a:pt x="784" y="278"/>
                        <a:pt x="785" y="279"/>
                        <a:pt x="787" y="279"/>
                      </a:cubicBezTo>
                      <a:cubicBezTo>
                        <a:pt x="789" y="280"/>
                        <a:pt x="792" y="281"/>
                        <a:pt x="795" y="281"/>
                      </a:cubicBezTo>
                      <a:cubicBezTo>
                        <a:pt x="796" y="282"/>
                        <a:pt x="798" y="282"/>
                        <a:pt x="799" y="282"/>
                      </a:cubicBezTo>
                      <a:cubicBezTo>
                        <a:pt x="800" y="283"/>
                        <a:pt x="800" y="283"/>
                        <a:pt x="801" y="283"/>
                      </a:cubicBezTo>
                      <a:cubicBezTo>
                        <a:pt x="802" y="283"/>
                        <a:pt x="802" y="283"/>
                        <a:pt x="802" y="283"/>
                      </a:cubicBezTo>
                      <a:cubicBezTo>
                        <a:pt x="803" y="284"/>
                        <a:pt x="803" y="284"/>
                        <a:pt x="803" y="284"/>
                      </a:cubicBezTo>
                      <a:cubicBezTo>
                        <a:pt x="803" y="284"/>
                        <a:pt x="803" y="284"/>
                        <a:pt x="803" y="284"/>
                      </a:cubicBezTo>
                      <a:cubicBezTo>
                        <a:pt x="803" y="284"/>
                        <a:pt x="803" y="284"/>
                        <a:pt x="803" y="284"/>
                      </a:cubicBezTo>
                      <a:cubicBezTo>
                        <a:pt x="804" y="285"/>
                        <a:pt x="805" y="284"/>
                        <a:pt x="806" y="285"/>
                      </a:cubicBezTo>
                      <a:cubicBezTo>
                        <a:pt x="807" y="285"/>
                        <a:pt x="808" y="286"/>
                        <a:pt x="809" y="287"/>
                      </a:cubicBezTo>
                      <a:cubicBezTo>
                        <a:pt x="810" y="286"/>
                        <a:pt x="811" y="287"/>
                        <a:pt x="812" y="288"/>
                      </a:cubicBezTo>
                      <a:cubicBezTo>
                        <a:pt x="813" y="288"/>
                        <a:pt x="813" y="288"/>
                        <a:pt x="813" y="288"/>
                      </a:cubicBezTo>
                      <a:cubicBezTo>
                        <a:pt x="813" y="288"/>
                        <a:pt x="813" y="287"/>
                        <a:pt x="813" y="287"/>
                      </a:cubicBezTo>
                      <a:cubicBezTo>
                        <a:pt x="813" y="287"/>
                        <a:pt x="813" y="287"/>
                        <a:pt x="813" y="286"/>
                      </a:cubicBezTo>
                      <a:cubicBezTo>
                        <a:pt x="813" y="286"/>
                        <a:pt x="813" y="286"/>
                        <a:pt x="813" y="286"/>
                      </a:cubicBezTo>
                      <a:cubicBezTo>
                        <a:pt x="813" y="285"/>
                        <a:pt x="813" y="285"/>
                        <a:pt x="813" y="284"/>
                      </a:cubicBezTo>
                      <a:cubicBezTo>
                        <a:pt x="813" y="282"/>
                        <a:pt x="813" y="282"/>
                        <a:pt x="813" y="282"/>
                      </a:cubicBezTo>
                      <a:cubicBezTo>
                        <a:pt x="813" y="282"/>
                        <a:pt x="812" y="281"/>
                        <a:pt x="812" y="280"/>
                      </a:cubicBezTo>
                      <a:cubicBezTo>
                        <a:pt x="812" y="280"/>
                        <a:pt x="813" y="280"/>
                        <a:pt x="813" y="279"/>
                      </a:cubicBezTo>
                      <a:cubicBezTo>
                        <a:pt x="813" y="279"/>
                        <a:pt x="812" y="279"/>
                        <a:pt x="812" y="279"/>
                      </a:cubicBezTo>
                      <a:cubicBezTo>
                        <a:pt x="812" y="278"/>
                        <a:pt x="812" y="278"/>
                        <a:pt x="812" y="278"/>
                      </a:cubicBezTo>
                      <a:cubicBezTo>
                        <a:pt x="812" y="277"/>
                        <a:pt x="812" y="277"/>
                        <a:pt x="812" y="277"/>
                      </a:cubicBezTo>
                      <a:cubicBezTo>
                        <a:pt x="812" y="276"/>
                        <a:pt x="812" y="276"/>
                        <a:pt x="812" y="275"/>
                      </a:cubicBezTo>
                      <a:cubicBezTo>
                        <a:pt x="813" y="270"/>
                        <a:pt x="813" y="265"/>
                        <a:pt x="813" y="259"/>
                      </a:cubicBezTo>
                      <a:cubicBezTo>
                        <a:pt x="813" y="254"/>
                        <a:pt x="813" y="250"/>
                        <a:pt x="813" y="245"/>
                      </a:cubicBezTo>
                      <a:cubicBezTo>
                        <a:pt x="815" y="226"/>
                        <a:pt x="815" y="226"/>
                        <a:pt x="815" y="226"/>
                      </a:cubicBezTo>
                      <a:cubicBezTo>
                        <a:pt x="815" y="219"/>
                        <a:pt x="816" y="212"/>
                        <a:pt x="817" y="206"/>
                      </a:cubicBezTo>
                      <a:cubicBezTo>
                        <a:pt x="817" y="206"/>
                        <a:pt x="818" y="205"/>
                        <a:pt x="818" y="205"/>
                      </a:cubicBezTo>
                      <a:cubicBezTo>
                        <a:pt x="818" y="204"/>
                        <a:pt x="817" y="204"/>
                        <a:pt x="818" y="204"/>
                      </a:cubicBezTo>
                      <a:cubicBezTo>
                        <a:pt x="818" y="203"/>
                        <a:pt x="818" y="203"/>
                        <a:pt x="818" y="203"/>
                      </a:cubicBezTo>
                      <a:cubicBezTo>
                        <a:pt x="819" y="197"/>
                        <a:pt x="820" y="192"/>
                        <a:pt x="822" y="186"/>
                      </a:cubicBezTo>
                      <a:cubicBezTo>
                        <a:pt x="822" y="185"/>
                        <a:pt x="822" y="186"/>
                        <a:pt x="822" y="186"/>
                      </a:cubicBezTo>
                      <a:cubicBezTo>
                        <a:pt x="823" y="183"/>
                        <a:pt x="824" y="178"/>
                        <a:pt x="825" y="175"/>
                      </a:cubicBezTo>
                      <a:cubicBezTo>
                        <a:pt x="825" y="173"/>
                        <a:pt x="825" y="171"/>
                        <a:pt x="826" y="170"/>
                      </a:cubicBezTo>
                      <a:cubicBezTo>
                        <a:pt x="826" y="169"/>
                        <a:pt x="825" y="169"/>
                        <a:pt x="825" y="169"/>
                      </a:cubicBezTo>
                      <a:cubicBezTo>
                        <a:pt x="826" y="169"/>
                        <a:pt x="826" y="169"/>
                        <a:pt x="826" y="169"/>
                      </a:cubicBezTo>
                      <a:cubicBezTo>
                        <a:pt x="826" y="167"/>
                        <a:pt x="826" y="167"/>
                        <a:pt x="826" y="167"/>
                      </a:cubicBezTo>
                      <a:cubicBezTo>
                        <a:pt x="827" y="164"/>
                        <a:pt x="828" y="160"/>
                        <a:pt x="829" y="156"/>
                      </a:cubicBezTo>
                      <a:cubicBezTo>
                        <a:pt x="829" y="155"/>
                        <a:pt x="829" y="155"/>
                        <a:pt x="829" y="154"/>
                      </a:cubicBezTo>
                      <a:cubicBezTo>
                        <a:pt x="830" y="154"/>
                        <a:pt x="830" y="154"/>
                        <a:pt x="829" y="153"/>
                      </a:cubicBezTo>
                      <a:cubicBezTo>
                        <a:pt x="829" y="153"/>
                        <a:pt x="830" y="151"/>
                        <a:pt x="830" y="152"/>
                      </a:cubicBezTo>
                      <a:cubicBezTo>
                        <a:pt x="830" y="151"/>
                        <a:pt x="830" y="152"/>
                        <a:pt x="830" y="152"/>
                      </a:cubicBezTo>
                      <a:cubicBezTo>
                        <a:pt x="831" y="151"/>
                        <a:pt x="831" y="149"/>
                        <a:pt x="831" y="147"/>
                      </a:cubicBezTo>
                      <a:cubicBezTo>
                        <a:pt x="831" y="146"/>
                        <a:pt x="832" y="144"/>
                        <a:pt x="833" y="142"/>
                      </a:cubicBezTo>
                      <a:cubicBezTo>
                        <a:pt x="833" y="144"/>
                        <a:pt x="833" y="146"/>
                        <a:pt x="835" y="147"/>
                      </a:cubicBezTo>
                      <a:cubicBezTo>
                        <a:pt x="836" y="145"/>
                        <a:pt x="836" y="141"/>
                        <a:pt x="837" y="140"/>
                      </a:cubicBezTo>
                      <a:cubicBezTo>
                        <a:pt x="838" y="135"/>
                        <a:pt x="839" y="130"/>
                        <a:pt x="840" y="125"/>
                      </a:cubicBezTo>
                      <a:cubicBezTo>
                        <a:pt x="840" y="124"/>
                        <a:pt x="840" y="124"/>
                        <a:pt x="840" y="124"/>
                      </a:cubicBezTo>
                      <a:cubicBezTo>
                        <a:pt x="842" y="119"/>
                        <a:pt x="842" y="114"/>
                        <a:pt x="844" y="108"/>
                      </a:cubicBezTo>
                      <a:cubicBezTo>
                        <a:pt x="842" y="119"/>
                        <a:pt x="839" y="128"/>
                        <a:pt x="838" y="138"/>
                      </a:cubicBezTo>
                      <a:cubicBezTo>
                        <a:pt x="837" y="140"/>
                        <a:pt x="836" y="146"/>
                        <a:pt x="835" y="150"/>
                      </a:cubicBezTo>
                      <a:cubicBezTo>
                        <a:pt x="835" y="152"/>
                        <a:pt x="836" y="153"/>
                        <a:pt x="838" y="152"/>
                      </a:cubicBezTo>
                      <a:cubicBezTo>
                        <a:pt x="840" y="150"/>
                        <a:pt x="839" y="147"/>
                        <a:pt x="840" y="145"/>
                      </a:cubicBezTo>
                      <a:cubicBezTo>
                        <a:pt x="841" y="145"/>
                        <a:pt x="841" y="144"/>
                        <a:pt x="842" y="145"/>
                      </a:cubicBezTo>
                      <a:cubicBezTo>
                        <a:pt x="842" y="150"/>
                        <a:pt x="840" y="156"/>
                        <a:pt x="840" y="160"/>
                      </a:cubicBezTo>
                      <a:cubicBezTo>
                        <a:pt x="840" y="161"/>
                        <a:pt x="840" y="162"/>
                        <a:pt x="840" y="163"/>
                      </a:cubicBezTo>
                      <a:cubicBezTo>
                        <a:pt x="840" y="163"/>
                        <a:pt x="840" y="164"/>
                        <a:pt x="841" y="164"/>
                      </a:cubicBezTo>
                      <a:cubicBezTo>
                        <a:pt x="841" y="164"/>
                        <a:pt x="841" y="164"/>
                        <a:pt x="842" y="164"/>
                      </a:cubicBezTo>
                      <a:cubicBezTo>
                        <a:pt x="842" y="159"/>
                        <a:pt x="846" y="156"/>
                        <a:pt x="846" y="151"/>
                      </a:cubicBezTo>
                      <a:cubicBezTo>
                        <a:pt x="847" y="150"/>
                        <a:pt x="848" y="149"/>
                        <a:pt x="849" y="149"/>
                      </a:cubicBezTo>
                      <a:cubicBezTo>
                        <a:pt x="849" y="147"/>
                        <a:pt x="850" y="145"/>
                        <a:pt x="850" y="143"/>
                      </a:cubicBezTo>
                      <a:cubicBezTo>
                        <a:pt x="850" y="142"/>
                        <a:pt x="850" y="142"/>
                        <a:pt x="850" y="142"/>
                      </a:cubicBezTo>
                      <a:cubicBezTo>
                        <a:pt x="851" y="137"/>
                        <a:pt x="851" y="133"/>
                        <a:pt x="853" y="129"/>
                      </a:cubicBezTo>
                      <a:cubicBezTo>
                        <a:pt x="853" y="133"/>
                        <a:pt x="852" y="136"/>
                        <a:pt x="851" y="140"/>
                      </a:cubicBezTo>
                      <a:cubicBezTo>
                        <a:pt x="851" y="140"/>
                        <a:pt x="852" y="141"/>
                        <a:pt x="852" y="141"/>
                      </a:cubicBezTo>
                      <a:cubicBezTo>
                        <a:pt x="851" y="144"/>
                        <a:pt x="850" y="149"/>
                        <a:pt x="849" y="152"/>
                      </a:cubicBezTo>
                      <a:cubicBezTo>
                        <a:pt x="850" y="153"/>
                        <a:pt x="851" y="153"/>
                        <a:pt x="851" y="152"/>
                      </a:cubicBezTo>
                      <a:cubicBezTo>
                        <a:pt x="851" y="152"/>
                        <a:pt x="851" y="153"/>
                        <a:pt x="851" y="153"/>
                      </a:cubicBezTo>
                      <a:cubicBezTo>
                        <a:pt x="851" y="153"/>
                        <a:pt x="851" y="153"/>
                        <a:pt x="852" y="153"/>
                      </a:cubicBezTo>
                      <a:cubicBezTo>
                        <a:pt x="851" y="155"/>
                        <a:pt x="851" y="155"/>
                        <a:pt x="851" y="157"/>
                      </a:cubicBezTo>
                      <a:cubicBezTo>
                        <a:pt x="851" y="158"/>
                        <a:pt x="851" y="158"/>
                        <a:pt x="852" y="158"/>
                      </a:cubicBezTo>
                      <a:cubicBezTo>
                        <a:pt x="852" y="156"/>
                        <a:pt x="853" y="155"/>
                        <a:pt x="853" y="153"/>
                      </a:cubicBezTo>
                      <a:cubicBezTo>
                        <a:pt x="853" y="152"/>
                        <a:pt x="853" y="151"/>
                        <a:pt x="853" y="151"/>
                      </a:cubicBezTo>
                      <a:cubicBezTo>
                        <a:pt x="853" y="150"/>
                        <a:pt x="853" y="150"/>
                        <a:pt x="854" y="150"/>
                      </a:cubicBezTo>
                      <a:cubicBezTo>
                        <a:pt x="854" y="149"/>
                        <a:pt x="853" y="149"/>
                        <a:pt x="853" y="148"/>
                      </a:cubicBezTo>
                      <a:cubicBezTo>
                        <a:pt x="853" y="148"/>
                        <a:pt x="854" y="148"/>
                        <a:pt x="854" y="147"/>
                      </a:cubicBezTo>
                      <a:cubicBezTo>
                        <a:pt x="855" y="145"/>
                        <a:pt x="854" y="143"/>
                        <a:pt x="855" y="141"/>
                      </a:cubicBezTo>
                      <a:cubicBezTo>
                        <a:pt x="855" y="140"/>
                        <a:pt x="856" y="139"/>
                        <a:pt x="857" y="137"/>
                      </a:cubicBezTo>
                      <a:cubicBezTo>
                        <a:pt x="857" y="138"/>
                        <a:pt x="856" y="139"/>
                        <a:pt x="856" y="140"/>
                      </a:cubicBezTo>
                      <a:cubicBezTo>
                        <a:pt x="855" y="144"/>
                        <a:pt x="856" y="148"/>
                        <a:pt x="855" y="151"/>
                      </a:cubicBezTo>
                      <a:cubicBezTo>
                        <a:pt x="856" y="152"/>
                        <a:pt x="856" y="151"/>
                        <a:pt x="857" y="151"/>
                      </a:cubicBezTo>
                      <a:cubicBezTo>
                        <a:pt x="857" y="150"/>
                        <a:pt x="857" y="149"/>
                        <a:pt x="857" y="148"/>
                      </a:cubicBezTo>
                      <a:cubicBezTo>
                        <a:pt x="857" y="148"/>
                        <a:pt x="857" y="149"/>
                        <a:pt x="857" y="148"/>
                      </a:cubicBezTo>
                      <a:cubicBezTo>
                        <a:pt x="857" y="146"/>
                        <a:pt x="857" y="144"/>
                        <a:pt x="858" y="141"/>
                      </a:cubicBezTo>
                      <a:cubicBezTo>
                        <a:pt x="858" y="141"/>
                        <a:pt x="858" y="140"/>
                        <a:pt x="859" y="141"/>
                      </a:cubicBezTo>
                      <a:cubicBezTo>
                        <a:pt x="859" y="140"/>
                        <a:pt x="859" y="140"/>
                        <a:pt x="860" y="140"/>
                      </a:cubicBezTo>
                      <a:cubicBezTo>
                        <a:pt x="860" y="139"/>
                        <a:pt x="859" y="140"/>
                        <a:pt x="859" y="140"/>
                      </a:cubicBezTo>
                      <a:cubicBezTo>
                        <a:pt x="860" y="139"/>
                        <a:pt x="859" y="138"/>
                        <a:pt x="860" y="138"/>
                      </a:cubicBezTo>
                      <a:cubicBezTo>
                        <a:pt x="860" y="134"/>
                        <a:pt x="861" y="132"/>
                        <a:pt x="861" y="128"/>
                      </a:cubicBezTo>
                      <a:cubicBezTo>
                        <a:pt x="861" y="131"/>
                        <a:pt x="861" y="134"/>
                        <a:pt x="860" y="137"/>
                      </a:cubicBezTo>
                      <a:cubicBezTo>
                        <a:pt x="860" y="138"/>
                        <a:pt x="861" y="137"/>
                        <a:pt x="861" y="138"/>
                      </a:cubicBezTo>
                      <a:cubicBezTo>
                        <a:pt x="861" y="139"/>
                        <a:pt x="860" y="139"/>
                        <a:pt x="860" y="140"/>
                      </a:cubicBezTo>
                      <a:cubicBezTo>
                        <a:pt x="860" y="141"/>
                        <a:pt x="860" y="142"/>
                        <a:pt x="860" y="143"/>
                      </a:cubicBezTo>
                      <a:cubicBezTo>
                        <a:pt x="860" y="144"/>
                        <a:pt x="859" y="145"/>
                        <a:pt x="859" y="146"/>
                      </a:cubicBezTo>
                      <a:cubicBezTo>
                        <a:pt x="860" y="147"/>
                        <a:pt x="860" y="148"/>
                        <a:pt x="860" y="149"/>
                      </a:cubicBezTo>
                      <a:cubicBezTo>
                        <a:pt x="860" y="150"/>
                        <a:pt x="860" y="149"/>
                        <a:pt x="860" y="150"/>
                      </a:cubicBezTo>
                      <a:cubicBezTo>
                        <a:pt x="861" y="151"/>
                        <a:pt x="861" y="150"/>
                        <a:pt x="862" y="150"/>
                      </a:cubicBezTo>
                      <a:cubicBezTo>
                        <a:pt x="862" y="151"/>
                        <a:pt x="861" y="150"/>
                        <a:pt x="861" y="151"/>
                      </a:cubicBezTo>
                      <a:cubicBezTo>
                        <a:pt x="861" y="151"/>
                        <a:pt x="861" y="152"/>
                        <a:pt x="862" y="152"/>
                      </a:cubicBezTo>
                      <a:cubicBezTo>
                        <a:pt x="861" y="154"/>
                        <a:pt x="861" y="155"/>
                        <a:pt x="861" y="157"/>
                      </a:cubicBezTo>
                      <a:cubicBezTo>
                        <a:pt x="861" y="157"/>
                        <a:pt x="861" y="156"/>
                        <a:pt x="861" y="157"/>
                      </a:cubicBezTo>
                      <a:cubicBezTo>
                        <a:pt x="861" y="157"/>
                        <a:pt x="861" y="160"/>
                        <a:pt x="861" y="160"/>
                      </a:cubicBezTo>
                      <a:cubicBezTo>
                        <a:pt x="861" y="162"/>
                        <a:pt x="861" y="163"/>
                        <a:pt x="860" y="165"/>
                      </a:cubicBezTo>
                      <a:cubicBezTo>
                        <a:pt x="860" y="166"/>
                        <a:pt x="861" y="165"/>
                        <a:pt x="861" y="166"/>
                      </a:cubicBezTo>
                      <a:cubicBezTo>
                        <a:pt x="861" y="167"/>
                        <a:pt x="861" y="168"/>
                        <a:pt x="860" y="169"/>
                      </a:cubicBezTo>
                      <a:cubicBezTo>
                        <a:pt x="861" y="170"/>
                        <a:pt x="861" y="172"/>
                        <a:pt x="860" y="173"/>
                      </a:cubicBezTo>
                      <a:cubicBezTo>
                        <a:pt x="861" y="173"/>
                        <a:pt x="861" y="172"/>
                        <a:pt x="862" y="172"/>
                      </a:cubicBezTo>
                      <a:cubicBezTo>
                        <a:pt x="862" y="172"/>
                        <a:pt x="861" y="173"/>
                        <a:pt x="861" y="174"/>
                      </a:cubicBezTo>
                      <a:cubicBezTo>
                        <a:pt x="861" y="178"/>
                        <a:pt x="862" y="181"/>
                        <a:pt x="861" y="186"/>
                      </a:cubicBezTo>
                      <a:cubicBezTo>
                        <a:pt x="861" y="187"/>
                        <a:pt x="862" y="187"/>
                        <a:pt x="861" y="188"/>
                      </a:cubicBezTo>
                      <a:cubicBezTo>
                        <a:pt x="861" y="188"/>
                        <a:pt x="862" y="188"/>
                        <a:pt x="862" y="188"/>
                      </a:cubicBezTo>
                      <a:cubicBezTo>
                        <a:pt x="862" y="190"/>
                        <a:pt x="860" y="196"/>
                        <a:pt x="862" y="198"/>
                      </a:cubicBezTo>
                      <a:cubicBezTo>
                        <a:pt x="861" y="198"/>
                        <a:pt x="861" y="197"/>
                        <a:pt x="861" y="198"/>
                      </a:cubicBezTo>
                      <a:cubicBezTo>
                        <a:pt x="861" y="199"/>
                        <a:pt x="860" y="200"/>
                        <a:pt x="861" y="201"/>
                      </a:cubicBezTo>
                      <a:cubicBezTo>
                        <a:pt x="861" y="204"/>
                        <a:pt x="860" y="206"/>
                        <a:pt x="861" y="208"/>
                      </a:cubicBezTo>
                      <a:cubicBezTo>
                        <a:pt x="860" y="209"/>
                        <a:pt x="860" y="210"/>
                        <a:pt x="860" y="210"/>
                      </a:cubicBezTo>
                      <a:cubicBezTo>
                        <a:pt x="860" y="211"/>
                        <a:pt x="860" y="213"/>
                        <a:pt x="860" y="214"/>
                      </a:cubicBezTo>
                      <a:cubicBezTo>
                        <a:pt x="859" y="231"/>
                        <a:pt x="857" y="248"/>
                        <a:pt x="857" y="264"/>
                      </a:cubicBezTo>
                      <a:cubicBezTo>
                        <a:pt x="856" y="268"/>
                        <a:pt x="857" y="273"/>
                        <a:pt x="857" y="277"/>
                      </a:cubicBezTo>
                      <a:cubicBezTo>
                        <a:pt x="857" y="277"/>
                        <a:pt x="857" y="277"/>
                        <a:pt x="857" y="278"/>
                      </a:cubicBezTo>
                      <a:cubicBezTo>
                        <a:pt x="857" y="279"/>
                        <a:pt x="857" y="279"/>
                        <a:pt x="857" y="279"/>
                      </a:cubicBezTo>
                      <a:cubicBezTo>
                        <a:pt x="857" y="280"/>
                        <a:pt x="857" y="281"/>
                        <a:pt x="857" y="282"/>
                      </a:cubicBezTo>
                      <a:cubicBezTo>
                        <a:pt x="857" y="291"/>
                        <a:pt x="857" y="302"/>
                        <a:pt x="859" y="311"/>
                      </a:cubicBezTo>
                      <a:cubicBezTo>
                        <a:pt x="858" y="317"/>
                        <a:pt x="860" y="324"/>
                        <a:pt x="860" y="331"/>
                      </a:cubicBezTo>
                      <a:cubicBezTo>
                        <a:pt x="860" y="334"/>
                        <a:pt x="860" y="336"/>
                        <a:pt x="860" y="339"/>
                      </a:cubicBezTo>
                      <a:cubicBezTo>
                        <a:pt x="861" y="340"/>
                        <a:pt x="861" y="342"/>
                        <a:pt x="861" y="343"/>
                      </a:cubicBezTo>
                      <a:cubicBezTo>
                        <a:pt x="861" y="345"/>
                        <a:pt x="861" y="347"/>
                        <a:pt x="861" y="349"/>
                      </a:cubicBezTo>
                      <a:cubicBezTo>
                        <a:pt x="861" y="350"/>
                        <a:pt x="861" y="350"/>
                        <a:pt x="861" y="350"/>
                      </a:cubicBezTo>
                      <a:cubicBezTo>
                        <a:pt x="861" y="351"/>
                        <a:pt x="861" y="351"/>
                        <a:pt x="861" y="351"/>
                      </a:cubicBezTo>
                      <a:cubicBezTo>
                        <a:pt x="861" y="351"/>
                        <a:pt x="861" y="351"/>
                        <a:pt x="861" y="351"/>
                      </a:cubicBezTo>
                      <a:cubicBezTo>
                        <a:pt x="861" y="351"/>
                        <a:pt x="860" y="350"/>
                        <a:pt x="860" y="350"/>
                      </a:cubicBezTo>
                      <a:cubicBezTo>
                        <a:pt x="859" y="350"/>
                        <a:pt x="858" y="350"/>
                        <a:pt x="857" y="349"/>
                      </a:cubicBezTo>
                      <a:cubicBezTo>
                        <a:pt x="854" y="349"/>
                        <a:pt x="853" y="349"/>
                        <a:pt x="851" y="348"/>
                      </a:cubicBezTo>
                      <a:cubicBezTo>
                        <a:pt x="843" y="346"/>
                        <a:pt x="834" y="342"/>
                        <a:pt x="826" y="340"/>
                      </a:cubicBezTo>
                      <a:cubicBezTo>
                        <a:pt x="824" y="340"/>
                        <a:pt x="821" y="338"/>
                        <a:pt x="819" y="338"/>
                      </a:cubicBezTo>
                      <a:cubicBezTo>
                        <a:pt x="818" y="338"/>
                        <a:pt x="817" y="338"/>
                        <a:pt x="816" y="337"/>
                      </a:cubicBezTo>
                      <a:cubicBezTo>
                        <a:pt x="812" y="336"/>
                        <a:pt x="807" y="334"/>
                        <a:pt x="803" y="334"/>
                      </a:cubicBezTo>
                      <a:cubicBezTo>
                        <a:pt x="801" y="333"/>
                        <a:pt x="799" y="332"/>
                        <a:pt x="797" y="331"/>
                      </a:cubicBezTo>
                      <a:cubicBezTo>
                        <a:pt x="794" y="331"/>
                        <a:pt x="792" y="330"/>
                        <a:pt x="790" y="330"/>
                      </a:cubicBezTo>
                      <a:cubicBezTo>
                        <a:pt x="789" y="329"/>
                        <a:pt x="788" y="329"/>
                        <a:pt x="788" y="329"/>
                      </a:cubicBezTo>
                      <a:cubicBezTo>
                        <a:pt x="787" y="329"/>
                        <a:pt x="787" y="329"/>
                        <a:pt x="786" y="328"/>
                      </a:cubicBezTo>
                      <a:cubicBezTo>
                        <a:pt x="783" y="328"/>
                        <a:pt x="779" y="327"/>
                        <a:pt x="776" y="325"/>
                      </a:cubicBezTo>
                      <a:cubicBezTo>
                        <a:pt x="775" y="325"/>
                        <a:pt x="775" y="325"/>
                        <a:pt x="775" y="326"/>
                      </a:cubicBezTo>
                      <a:cubicBezTo>
                        <a:pt x="773" y="324"/>
                        <a:pt x="770" y="325"/>
                        <a:pt x="768" y="324"/>
                      </a:cubicBezTo>
                      <a:cubicBezTo>
                        <a:pt x="767" y="324"/>
                        <a:pt x="767" y="324"/>
                        <a:pt x="767" y="324"/>
                      </a:cubicBezTo>
                      <a:cubicBezTo>
                        <a:pt x="766" y="323"/>
                        <a:pt x="765" y="323"/>
                        <a:pt x="763" y="323"/>
                      </a:cubicBezTo>
                      <a:cubicBezTo>
                        <a:pt x="759" y="321"/>
                        <a:pt x="755" y="321"/>
                        <a:pt x="751" y="319"/>
                      </a:cubicBezTo>
                      <a:cubicBezTo>
                        <a:pt x="749" y="320"/>
                        <a:pt x="746" y="319"/>
                        <a:pt x="744" y="318"/>
                      </a:cubicBezTo>
                      <a:cubicBezTo>
                        <a:pt x="743" y="318"/>
                        <a:pt x="743" y="319"/>
                        <a:pt x="742" y="318"/>
                      </a:cubicBezTo>
                      <a:cubicBezTo>
                        <a:pt x="741" y="318"/>
                        <a:pt x="741" y="318"/>
                        <a:pt x="741" y="318"/>
                      </a:cubicBezTo>
                      <a:cubicBezTo>
                        <a:pt x="740" y="318"/>
                        <a:pt x="740" y="318"/>
                        <a:pt x="739" y="318"/>
                      </a:cubicBezTo>
                      <a:cubicBezTo>
                        <a:pt x="738" y="317"/>
                        <a:pt x="738" y="317"/>
                        <a:pt x="737" y="316"/>
                      </a:cubicBezTo>
                      <a:cubicBezTo>
                        <a:pt x="736" y="316"/>
                        <a:pt x="736" y="317"/>
                        <a:pt x="735" y="316"/>
                      </a:cubicBezTo>
                      <a:cubicBezTo>
                        <a:pt x="734" y="316"/>
                        <a:pt x="733" y="315"/>
                        <a:pt x="733" y="315"/>
                      </a:cubicBezTo>
                      <a:cubicBezTo>
                        <a:pt x="731" y="315"/>
                        <a:pt x="729" y="316"/>
                        <a:pt x="727" y="314"/>
                      </a:cubicBezTo>
                      <a:cubicBezTo>
                        <a:pt x="725" y="314"/>
                        <a:pt x="724" y="313"/>
                        <a:pt x="722" y="313"/>
                      </a:cubicBezTo>
                      <a:cubicBezTo>
                        <a:pt x="721" y="313"/>
                        <a:pt x="720" y="313"/>
                        <a:pt x="719" y="313"/>
                      </a:cubicBezTo>
                      <a:cubicBezTo>
                        <a:pt x="718" y="313"/>
                        <a:pt x="718" y="313"/>
                        <a:pt x="717" y="313"/>
                      </a:cubicBezTo>
                      <a:cubicBezTo>
                        <a:pt x="715" y="312"/>
                        <a:pt x="713" y="313"/>
                        <a:pt x="711" y="311"/>
                      </a:cubicBezTo>
                      <a:cubicBezTo>
                        <a:pt x="708" y="312"/>
                        <a:pt x="703" y="309"/>
                        <a:pt x="701" y="311"/>
                      </a:cubicBezTo>
                      <a:cubicBezTo>
                        <a:pt x="701" y="312"/>
                        <a:pt x="700" y="313"/>
                        <a:pt x="699" y="313"/>
                      </a:cubicBezTo>
                      <a:cubicBezTo>
                        <a:pt x="698" y="313"/>
                        <a:pt x="698" y="312"/>
                        <a:pt x="697" y="311"/>
                      </a:cubicBezTo>
                      <a:cubicBezTo>
                        <a:pt x="696" y="311"/>
                        <a:pt x="693" y="310"/>
                        <a:pt x="692" y="310"/>
                      </a:cubicBezTo>
                      <a:cubicBezTo>
                        <a:pt x="691" y="310"/>
                        <a:pt x="691" y="311"/>
                        <a:pt x="690" y="311"/>
                      </a:cubicBezTo>
                      <a:cubicBezTo>
                        <a:pt x="689" y="311"/>
                        <a:pt x="688" y="309"/>
                        <a:pt x="687" y="309"/>
                      </a:cubicBezTo>
                      <a:cubicBezTo>
                        <a:pt x="686" y="309"/>
                        <a:pt x="685" y="310"/>
                        <a:pt x="684" y="310"/>
                      </a:cubicBezTo>
                      <a:cubicBezTo>
                        <a:pt x="683" y="309"/>
                        <a:pt x="682" y="308"/>
                        <a:pt x="682" y="307"/>
                      </a:cubicBezTo>
                      <a:cubicBezTo>
                        <a:pt x="682" y="307"/>
                        <a:pt x="682" y="307"/>
                        <a:pt x="681" y="307"/>
                      </a:cubicBezTo>
                      <a:cubicBezTo>
                        <a:pt x="680" y="305"/>
                        <a:pt x="677" y="304"/>
                        <a:pt x="674" y="304"/>
                      </a:cubicBezTo>
                      <a:cubicBezTo>
                        <a:pt x="674" y="303"/>
                        <a:pt x="673" y="303"/>
                        <a:pt x="673" y="303"/>
                      </a:cubicBezTo>
                      <a:cubicBezTo>
                        <a:pt x="670" y="302"/>
                        <a:pt x="668" y="299"/>
                        <a:pt x="666" y="296"/>
                      </a:cubicBezTo>
                      <a:cubicBezTo>
                        <a:pt x="666" y="296"/>
                        <a:pt x="665" y="296"/>
                        <a:pt x="665" y="295"/>
                      </a:cubicBezTo>
                      <a:cubicBezTo>
                        <a:pt x="664" y="294"/>
                        <a:pt x="664" y="293"/>
                        <a:pt x="663" y="292"/>
                      </a:cubicBezTo>
                      <a:cubicBezTo>
                        <a:pt x="663" y="291"/>
                        <a:pt x="662" y="291"/>
                        <a:pt x="662" y="290"/>
                      </a:cubicBezTo>
                      <a:cubicBezTo>
                        <a:pt x="662" y="288"/>
                        <a:pt x="661" y="287"/>
                        <a:pt x="660" y="286"/>
                      </a:cubicBezTo>
                      <a:cubicBezTo>
                        <a:pt x="660" y="285"/>
                        <a:pt x="659" y="284"/>
                        <a:pt x="659" y="283"/>
                      </a:cubicBezTo>
                      <a:cubicBezTo>
                        <a:pt x="658" y="281"/>
                        <a:pt x="659" y="279"/>
                        <a:pt x="658" y="277"/>
                      </a:cubicBezTo>
                      <a:cubicBezTo>
                        <a:pt x="659" y="274"/>
                        <a:pt x="659" y="271"/>
                        <a:pt x="660" y="267"/>
                      </a:cubicBezTo>
                      <a:cubicBezTo>
                        <a:pt x="660" y="267"/>
                        <a:pt x="659" y="267"/>
                        <a:pt x="660" y="266"/>
                      </a:cubicBezTo>
                      <a:cubicBezTo>
                        <a:pt x="661" y="265"/>
                        <a:pt x="661" y="263"/>
                        <a:pt x="662" y="261"/>
                      </a:cubicBezTo>
                      <a:cubicBezTo>
                        <a:pt x="663" y="261"/>
                        <a:pt x="663" y="260"/>
                        <a:pt x="664" y="260"/>
                      </a:cubicBezTo>
                      <a:cubicBezTo>
                        <a:pt x="665" y="259"/>
                        <a:pt x="665" y="258"/>
                        <a:pt x="666" y="257"/>
                      </a:cubicBezTo>
                      <a:cubicBezTo>
                        <a:pt x="670" y="256"/>
                        <a:pt x="673" y="253"/>
                        <a:pt x="677" y="251"/>
                      </a:cubicBezTo>
                      <a:cubicBezTo>
                        <a:pt x="677" y="251"/>
                        <a:pt x="678" y="251"/>
                        <a:pt x="678" y="251"/>
                      </a:cubicBezTo>
                      <a:cubicBezTo>
                        <a:pt x="680" y="250"/>
                        <a:pt x="682" y="250"/>
                        <a:pt x="684" y="249"/>
                      </a:cubicBezTo>
                      <a:cubicBezTo>
                        <a:pt x="685" y="248"/>
                        <a:pt x="687" y="249"/>
                        <a:pt x="689" y="249"/>
                      </a:cubicBezTo>
                      <a:cubicBezTo>
                        <a:pt x="690" y="249"/>
                        <a:pt x="690" y="248"/>
                        <a:pt x="692" y="249"/>
                      </a:cubicBezTo>
                      <a:cubicBezTo>
                        <a:pt x="693" y="249"/>
                        <a:pt x="695" y="248"/>
                        <a:pt x="696" y="248"/>
                      </a:cubicBezTo>
                      <a:cubicBezTo>
                        <a:pt x="698" y="248"/>
                        <a:pt x="700" y="249"/>
                        <a:pt x="701" y="250"/>
                      </a:cubicBezTo>
                      <a:cubicBezTo>
                        <a:pt x="702" y="250"/>
                        <a:pt x="703" y="249"/>
                        <a:pt x="704" y="250"/>
                      </a:cubicBezTo>
                      <a:cubicBezTo>
                        <a:pt x="705" y="250"/>
                        <a:pt x="706" y="252"/>
                        <a:pt x="707" y="252"/>
                      </a:cubicBezTo>
                      <a:close/>
                      <a:moveTo>
                        <a:pt x="858" y="156"/>
                      </a:moveTo>
                      <a:cubicBezTo>
                        <a:pt x="858" y="156"/>
                        <a:pt x="858" y="156"/>
                        <a:pt x="858" y="156"/>
                      </a:cubicBezTo>
                      <a:cubicBezTo>
                        <a:pt x="858" y="157"/>
                        <a:pt x="859" y="156"/>
                        <a:pt x="858" y="156"/>
                      </a:cubicBezTo>
                      <a:close/>
                      <a:moveTo>
                        <a:pt x="859" y="156"/>
                      </a:moveTo>
                      <a:cubicBezTo>
                        <a:pt x="860" y="155"/>
                        <a:pt x="859" y="154"/>
                        <a:pt x="860" y="152"/>
                      </a:cubicBezTo>
                      <a:cubicBezTo>
                        <a:pt x="859" y="152"/>
                        <a:pt x="859" y="152"/>
                        <a:pt x="860" y="151"/>
                      </a:cubicBezTo>
                      <a:cubicBezTo>
                        <a:pt x="859" y="150"/>
                        <a:pt x="860" y="148"/>
                        <a:pt x="858" y="148"/>
                      </a:cubicBezTo>
                      <a:cubicBezTo>
                        <a:pt x="858" y="149"/>
                        <a:pt x="858" y="150"/>
                        <a:pt x="857" y="151"/>
                      </a:cubicBezTo>
                      <a:cubicBezTo>
                        <a:pt x="857" y="151"/>
                        <a:pt x="858" y="151"/>
                        <a:pt x="858" y="151"/>
                      </a:cubicBezTo>
                      <a:cubicBezTo>
                        <a:pt x="858" y="152"/>
                        <a:pt x="858" y="154"/>
                        <a:pt x="858" y="156"/>
                      </a:cubicBezTo>
                      <a:cubicBezTo>
                        <a:pt x="858" y="156"/>
                        <a:pt x="858" y="155"/>
                        <a:pt x="859" y="15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6705932" y="2066230"/>
                <a:ext cx="1673280" cy="312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/>
                  <a:t>Read Text Manually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20788396">
              <a:off x="9190647" y="1595452"/>
              <a:ext cx="1425031" cy="1974715"/>
              <a:chOff x="8170768" y="2185043"/>
              <a:chExt cx="1637872" cy="1977625"/>
            </a:xfrm>
          </p:grpSpPr>
          <p:sp>
            <p:nvSpPr>
              <p:cNvPr id="27" name="Right Arrow 270"/>
              <p:cNvSpPr/>
              <p:nvPr/>
            </p:nvSpPr>
            <p:spPr>
              <a:xfrm rot="2715818">
                <a:off x="7810012" y="2545799"/>
                <a:ext cx="1977625" cy="1256113"/>
              </a:xfrm>
              <a:custGeom>
                <a:avLst/>
                <a:gdLst>
                  <a:gd name="connsiteX0" fmla="*/ 0 w 1086348"/>
                  <a:gd name="connsiteY0" fmla="*/ 66505 h 266020"/>
                  <a:gd name="connsiteX1" fmla="*/ 911642 w 1086348"/>
                  <a:gd name="connsiteY1" fmla="*/ 66505 h 266020"/>
                  <a:gd name="connsiteX2" fmla="*/ 911642 w 1086348"/>
                  <a:gd name="connsiteY2" fmla="*/ 0 h 266020"/>
                  <a:gd name="connsiteX3" fmla="*/ 1086348 w 1086348"/>
                  <a:gd name="connsiteY3" fmla="*/ 133010 h 266020"/>
                  <a:gd name="connsiteX4" fmla="*/ 911642 w 1086348"/>
                  <a:gd name="connsiteY4" fmla="*/ 266020 h 266020"/>
                  <a:gd name="connsiteX5" fmla="*/ 911642 w 1086348"/>
                  <a:gd name="connsiteY5" fmla="*/ 199515 h 266020"/>
                  <a:gd name="connsiteX6" fmla="*/ 0 w 1086348"/>
                  <a:gd name="connsiteY6" fmla="*/ 199515 h 266020"/>
                  <a:gd name="connsiteX7" fmla="*/ 0 w 1086348"/>
                  <a:gd name="connsiteY7" fmla="*/ 66505 h 266020"/>
                  <a:gd name="connsiteX0" fmla="*/ 0 w 1086348"/>
                  <a:gd name="connsiteY0" fmla="*/ 199515 h 266020"/>
                  <a:gd name="connsiteX1" fmla="*/ 911642 w 1086348"/>
                  <a:gd name="connsiteY1" fmla="*/ 66505 h 266020"/>
                  <a:gd name="connsiteX2" fmla="*/ 911642 w 1086348"/>
                  <a:gd name="connsiteY2" fmla="*/ 0 h 266020"/>
                  <a:gd name="connsiteX3" fmla="*/ 1086348 w 1086348"/>
                  <a:gd name="connsiteY3" fmla="*/ 133010 h 266020"/>
                  <a:gd name="connsiteX4" fmla="*/ 911642 w 1086348"/>
                  <a:gd name="connsiteY4" fmla="*/ 266020 h 266020"/>
                  <a:gd name="connsiteX5" fmla="*/ 911642 w 1086348"/>
                  <a:gd name="connsiteY5" fmla="*/ 199515 h 266020"/>
                  <a:gd name="connsiteX6" fmla="*/ 0 w 1086348"/>
                  <a:gd name="connsiteY6" fmla="*/ 199515 h 266020"/>
                  <a:gd name="connsiteX0" fmla="*/ 0 w 708758"/>
                  <a:gd name="connsiteY0" fmla="*/ 303211 h 303211"/>
                  <a:gd name="connsiteX1" fmla="*/ 534052 w 708758"/>
                  <a:gd name="connsiteY1" fmla="*/ 66505 h 303211"/>
                  <a:gd name="connsiteX2" fmla="*/ 534052 w 708758"/>
                  <a:gd name="connsiteY2" fmla="*/ 0 h 303211"/>
                  <a:gd name="connsiteX3" fmla="*/ 708758 w 708758"/>
                  <a:gd name="connsiteY3" fmla="*/ 133010 h 303211"/>
                  <a:gd name="connsiteX4" fmla="*/ 534052 w 708758"/>
                  <a:gd name="connsiteY4" fmla="*/ 266020 h 303211"/>
                  <a:gd name="connsiteX5" fmla="*/ 534052 w 708758"/>
                  <a:gd name="connsiteY5" fmla="*/ 199515 h 303211"/>
                  <a:gd name="connsiteX6" fmla="*/ 0 w 708758"/>
                  <a:gd name="connsiteY6" fmla="*/ 303211 h 303211"/>
                  <a:gd name="connsiteX0" fmla="*/ 0 w 708758"/>
                  <a:gd name="connsiteY0" fmla="*/ 303211 h 303211"/>
                  <a:gd name="connsiteX1" fmla="*/ 534052 w 708758"/>
                  <a:gd name="connsiteY1" fmla="*/ 66505 h 303211"/>
                  <a:gd name="connsiteX2" fmla="*/ 534052 w 708758"/>
                  <a:gd name="connsiteY2" fmla="*/ 0 h 303211"/>
                  <a:gd name="connsiteX3" fmla="*/ 708758 w 708758"/>
                  <a:gd name="connsiteY3" fmla="*/ 133010 h 303211"/>
                  <a:gd name="connsiteX4" fmla="*/ 534052 w 708758"/>
                  <a:gd name="connsiteY4" fmla="*/ 266020 h 303211"/>
                  <a:gd name="connsiteX5" fmla="*/ 534052 w 708758"/>
                  <a:gd name="connsiteY5" fmla="*/ 199515 h 303211"/>
                  <a:gd name="connsiteX6" fmla="*/ 0 w 708758"/>
                  <a:gd name="connsiteY6" fmla="*/ 303211 h 303211"/>
                  <a:gd name="connsiteX0" fmla="*/ 0 w 708758"/>
                  <a:gd name="connsiteY0" fmla="*/ 303211 h 303211"/>
                  <a:gd name="connsiteX1" fmla="*/ 534052 w 708758"/>
                  <a:gd name="connsiteY1" fmla="*/ 66505 h 303211"/>
                  <a:gd name="connsiteX2" fmla="*/ 534052 w 708758"/>
                  <a:gd name="connsiteY2" fmla="*/ 0 h 303211"/>
                  <a:gd name="connsiteX3" fmla="*/ 708758 w 708758"/>
                  <a:gd name="connsiteY3" fmla="*/ 133010 h 303211"/>
                  <a:gd name="connsiteX4" fmla="*/ 534052 w 708758"/>
                  <a:gd name="connsiteY4" fmla="*/ 266020 h 303211"/>
                  <a:gd name="connsiteX5" fmla="*/ 534052 w 708758"/>
                  <a:gd name="connsiteY5" fmla="*/ 199515 h 303211"/>
                  <a:gd name="connsiteX6" fmla="*/ 0 w 708758"/>
                  <a:gd name="connsiteY6" fmla="*/ 303211 h 303211"/>
                  <a:gd name="connsiteX0" fmla="*/ 0 w 708758"/>
                  <a:gd name="connsiteY0" fmla="*/ 303211 h 303211"/>
                  <a:gd name="connsiteX1" fmla="*/ 534052 w 708758"/>
                  <a:gd name="connsiteY1" fmla="*/ 66505 h 303211"/>
                  <a:gd name="connsiteX2" fmla="*/ 534052 w 708758"/>
                  <a:gd name="connsiteY2" fmla="*/ 0 h 303211"/>
                  <a:gd name="connsiteX3" fmla="*/ 708758 w 708758"/>
                  <a:gd name="connsiteY3" fmla="*/ 133010 h 303211"/>
                  <a:gd name="connsiteX4" fmla="*/ 534052 w 708758"/>
                  <a:gd name="connsiteY4" fmla="*/ 266020 h 303211"/>
                  <a:gd name="connsiteX5" fmla="*/ 534820 w 708758"/>
                  <a:gd name="connsiteY5" fmla="*/ 159775 h 303211"/>
                  <a:gd name="connsiteX6" fmla="*/ 0 w 708758"/>
                  <a:gd name="connsiteY6" fmla="*/ 303211 h 303211"/>
                  <a:gd name="connsiteX0" fmla="*/ 0 w 708758"/>
                  <a:gd name="connsiteY0" fmla="*/ 303211 h 303211"/>
                  <a:gd name="connsiteX1" fmla="*/ 534052 w 708758"/>
                  <a:gd name="connsiteY1" fmla="*/ 66505 h 303211"/>
                  <a:gd name="connsiteX2" fmla="*/ 534052 w 708758"/>
                  <a:gd name="connsiteY2" fmla="*/ 0 h 303211"/>
                  <a:gd name="connsiteX3" fmla="*/ 708758 w 708758"/>
                  <a:gd name="connsiteY3" fmla="*/ 133010 h 303211"/>
                  <a:gd name="connsiteX4" fmla="*/ 534052 w 708758"/>
                  <a:gd name="connsiteY4" fmla="*/ 266020 h 303211"/>
                  <a:gd name="connsiteX5" fmla="*/ 534820 w 708758"/>
                  <a:gd name="connsiteY5" fmla="*/ 159775 h 303211"/>
                  <a:gd name="connsiteX6" fmla="*/ 0 w 708758"/>
                  <a:gd name="connsiteY6" fmla="*/ 303211 h 303211"/>
                  <a:gd name="connsiteX0" fmla="*/ 0 w 708758"/>
                  <a:gd name="connsiteY0" fmla="*/ 303211 h 303211"/>
                  <a:gd name="connsiteX1" fmla="*/ 534052 w 708758"/>
                  <a:gd name="connsiteY1" fmla="*/ 66505 h 303211"/>
                  <a:gd name="connsiteX2" fmla="*/ 534052 w 708758"/>
                  <a:gd name="connsiteY2" fmla="*/ 0 h 303211"/>
                  <a:gd name="connsiteX3" fmla="*/ 708758 w 708758"/>
                  <a:gd name="connsiteY3" fmla="*/ 133010 h 303211"/>
                  <a:gd name="connsiteX4" fmla="*/ 534052 w 708758"/>
                  <a:gd name="connsiteY4" fmla="*/ 266020 h 303211"/>
                  <a:gd name="connsiteX5" fmla="*/ 534820 w 708758"/>
                  <a:gd name="connsiteY5" fmla="*/ 159775 h 303211"/>
                  <a:gd name="connsiteX6" fmla="*/ 0 w 708758"/>
                  <a:gd name="connsiteY6" fmla="*/ 303211 h 303211"/>
                  <a:gd name="connsiteX0" fmla="*/ 0 w 708758"/>
                  <a:gd name="connsiteY0" fmla="*/ 303211 h 303211"/>
                  <a:gd name="connsiteX1" fmla="*/ 534052 w 708758"/>
                  <a:gd name="connsiteY1" fmla="*/ 66505 h 303211"/>
                  <a:gd name="connsiteX2" fmla="*/ 534052 w 708758"/>
                  <a:gd name="connsiteY2" fmla="*/ 0 h 303211"/>
                  <a:gd name="connsiteX3" fmla="*/ 708758 w 708758"/>
                  <a:gd name="connsiteY3" fmla="*/ 133010 h 303211"/>
                  <a:gd name="connsiteX4" fmla="*/ 534052 w 708758"/>
                  <a:gd name="connsiteY4" fmla="*/ 266020 h 303211"/>
                  <a:gd name="connsiteX5" fmla="*/ 534820 w 708758"/>
                  <a:gd name="connsiteY5" fmla="*/ 159775 h 303211"/>
                  <a:gd name="connsiteX6" fmla="*/ 0 w 708758"/>
                  <a:gd name="connsiteY6" fmla="*/ 303211 h 303211"/>
                  <a:gd name="connsiteX0" fmla="*/ 0 w 708758"/>
                  <a:gd name="connsiteY0" fmla="*/ 303211 h 303211"/>
                  <a:gd name="connsiteX1" fmla="*/ 534052 w 708758"/>
                  <a:gd name="connsiteY1" fmla="*/ 66505 h 303211"/>
                  <a:gd name="connsiteX2" fmla="*/ 534052 w 708758"/>
                  <a:gd name="connsiteY2" fmla="*/ 0 h 303211"/>
                  <a:gd name="connsiteX3" fmla="*/ 708758 w 708758"/>
                  <a:gd name="connsiteY3" fmla="*/ 133010 h 303211"/>
                  <a:gd name="connsiteX4" fmla="*/ 534052 w 708758"/>
                  <a:gd name="connsiteY4" fmla="*/ 266020 h 303211"/>
                  <a:gd name="connsiteX5" fmla="*/ 534820 w 708758"/>
                  <a:gd name="connsiteY5" fmla="*/ 159775 h 303211"/>
                  <a:gd name="connsiteX6" fmla="*/ 0 w 708758"/>
                  <a:gd name="connsiteY6" fmla="*/ 303211 h 303211"/>
                  <a:gd name="connsiteX0" fmla="*/ 0 w 708758"/>
                  <a:gd name="connsiteY0" fmla="*/ 303211 h 303211"/>
                  <a:gd name="connsiteX1" fmla="*/ 534052 w 708758"/>
                  <a:gd name="connsiteY1" fmla="*/ 66505 h 303211"/>
                  <a:gd name="connsiteX2" fmla="*/ 534052 w 708758"/>
                  <a:gd name="connsiteY2" fmla="*/ 0 h 303211"/>
                  <a:gd name="connsiteX3" fmla="*/ 708758 w 708758"/>
                  <a:gd name="connsiteY3" fmla="*/ 133010 h 303211"/>
                  <a:gd name="connsiteX4" fmla="*/ 534052 w 708758"/>
                  <a:gd name="connsiteY4" fmla="*/ 266020 h 303211"/>
                  <a:gd name="connsiteX5" fmla="*/ 534820 w 708758"/>
                  <a:gd name="connsiteY5" fmla="*/ 159775 h 303211"/>
                  <a:gd name="connsiteX6" fmla="*/ 0 w 708758"/>
                  <a:gd name="connsiteY6" fmla="*/ 303211 h 303211"/>
                  <a:gd name="connsiteX0" fmla="*/ 0 w 708758"/>
                  <a:gd name="connsiteY0" fmla="*/ 303211 h 303211"/>
                  <a:gd name="connsiteX1" fmla="*/ 534052 w 708758"/>
                  <a:gd name="connsiteY1" fmla="*/ 66505 h 303211"/>
                  <a:gd name="connsiteX2" fmla="*/ 534052 w 708758"/>
                  <a:gd name="connsiteY2" fmla="*/ 0 h 303211"/>
                  <a:gd name="connsiteX3" fmla="*/ 708758 w 708758"/>
                  <a:gd name="connsiteY3" fmla="*/ 133010 h 303211"/>
                  <a:gd name="connsiteX4" fmla="*/ 534052 w 708758"/>
                  <a:gd name="connsiteY4" fmla="*/ 266020 h 303211"/>
                  <a:gd name="connsiteX5" fmla="*/ 534820 w 708758"/>
                  <a:gd name="connsiteY5" fmla="*/ 159775 h 303211"/>
                  <a:gd name="connsiteX6" fmla="*/ 0 w 708758"/>
                  <a:gd name="connsiteY6" fmla="*/ 303211 h 303211"/>
                  <a:gd name="connsiteX0" fmla="*/ 0 w 708758"/>
                  <a:gd name="connsiteY0" fmla="*/ 276560 h 276560"/>
                  <a:gd name="connsiteX1" fmla="*/ 534052 w 708758"/>
                  <a:gd name="connsiteY1" fmla="*/ 39854 h 276560"/>
                  <a:gd name="connsiteX2" fmla="*/ 524593 w 708758"/>
                  <a:gd name="connsiteY2" fmla="*/ 0 h 276560"/>
                  <a:gd name="connsiteX3" fmla="*/ 708758 w 708758"/>
                  <a:gd name="connsiteY3" fmla="*/ 106359 h 276560"/>
                  <a:gd name="connsiteX4" fmla="*/ 534052 w 708758"/>
                  <a:gd name="connsiteY4" fmla="*/ 239369 h 276560"/>
                  <a:gd name="connsiteX5" fmla="*/ 534820 w 708758"/>
                  <a:gd name="connsiteY5" fmla="*/ 133124 h 276560"/>
                  <a:gd name="connsiteX6" fmla="*/ 0 w 708758"/>
                  <a:gd name="connsiteY6" fmla="*/ 276560 h 276560"/>
                  <a:gd name="connsiteX0" fmla="*/ 0 w 708758"/>
                  <a:gd name="connsiteY0" fmla="*/ 276560 h 276560"/>
                  <a:gd name="connsiteX1" fmla="*/ 534052 w 708758"/>
                  <a:gd name="connsiteY1" fmla="*/ 39854 h 276560"/>
                  <a:gd name="connsiteX2" fmla="*/ 524593 w 708758"/>
                  <a:gd name="connsiteY2" fmla="*/ 0 h 276560"/>
                  <a:gd name="connsiteX3" fmla="*/ 708758 w 708758"/>
                  <a:gd name="connsiteY3" fmla="*/ 106359 h 276560"/>
                  <a:gd name="connsiteX4" fmla="*/ 534052 w 708758"/>
                  <a:gd name="connsiteY4" fmla="*/ 239369 h 276560"/>
                  <a:gd name="connsiteX5" fmla="*/ 534820 w 708758"/>
                  <a:gd name="connsiteY5" fmla="*/ 133124 h 276560"/>
                  <a:gd name="connsiteX6" fmla="*/ 0 w 708758"/>
                  <a:gd name="connsiteY6" fmla="*/ 276560 h 276560"/>
                  <a:gd name="connsiteX0" fmla="*/ 0 w 708758"/>
                  <a:gd name="connsiteY0" fmla="*/ 276560 h 276560"/>
                  <a:gd name="connsiteX1" fmla="*/ 534052 w 708758"/>
                  <a:gd name="connsiteY1" fmla="*/ 39854 h 276560"/>
                  <a:gd name="connsiteX2" fmla="*/ 524593 w 708758"/>
                  <a:gd name="connsiteY2" fmla="*/ 0 h 276560"/>
                  <a:gd name="connsiteX3" fmla="*/ 708758 w 708758"/>
                  <a:gd name="connsiteY3" fmla="*/ 106359 h 276560"/>
                  <a:gd name="connsiteX4" fmla="*/ 534052 w 708758"/>
                  <a:gd name="connsiteY4" fmla="*/ 239369 h 276560"/>
                  <a:gd name="connsiteX5" fmla="*/ 534820 w 708758"/>
                  <a:gd name="connsiteY5" fmla="*/ 133124 h 276560"/>
                  <a:gd name="connsiteX6" fmla="*/ 0 w 708758"/>
                  <a:gd name="connsiteY6" fmla="*/ 276560 h 276560"/>
                  <a:gd name="connsiteX0" fmla="*/ 0 w 708758"/>
                  <a:gd name="connsiteY0" fmla="*/ 276560 h 276560"/>
                  <a:gd name="connsiteX1" fmla="*/ 531758 w 708758"/>
                  <a:gd name="connsiteY1" fmla="*/ 55711 h 276560"/>
                  <a:gd name="connsiteX2" fmla="*/ 524593 w 708758"/>
                  <a:gd name="connsiteY2" fmla="*/ 0 h 276560"/>
                  <a:gd name="connsiteX3" fmla="*/ 708758 w 708758"/>
                  <a:gd name="connsiteY3" fmla="*/ 106359 h 276560"/>
                  <a:gd name="connsiteX4" fmla="*/ 534052 w 708758"/>
                  <a:gd name="connsiteY4" fmla="*/ 239369 h 276560"/>
                  <a:gd name="connsiteX5" fmla="*/ 534820 w 708758"/>
                  <a:gd name="connsiteY5" fmla="*/ 133124 h 276560"/>
                  <a:gd name="connsiteX6" fmla="*/ 0 w 708758"/>
                  <a:gd name="connsiteY6" fmla="*/ 276560 h 276560"/>
                  <a:gd name="connsiteX0" fmla="*/ 0 w 708758"/>
                  <a:gd name="connsiteY0" fmla="*/ 276560 h 276560"/>
                  <a:gd name="connsiteX1" fmla="*/ 531758 w 708758"/>
                  <a:gd name="connsiteY1" fmla="*/ 55711 h 276560"/>
                  <a:gd name="connsiteX2" fmla="*/ 524593 w 708758"/>
                  <a:gd name="connsiteY2" fmla="*/ 0 h 276560"/>
                  <a:gd name="connsiteX3" fmla="*/ 708758 w 708758"/>
                  <a:gd name="connsiteY3" fmla="*/ 106359 h 276560"/>
                  <a:gd name="connsiteX4" fmla="*/ 534052 w 708758"/>
                  <a:gd name="connsiteY4" fmla="*/ 239369 h 276560"/>
                  <a:gd name="connsiteX5" fmla="*/ 534820 w 708758"/>
                  <a:gd name="connsiteY5" fmla="*/ 133124 h 276560"/>
                  <a:gd name="connsiteX6" fmla="*/ 0 w 708758"/>
                  <a:gd name="connsiteY6" fmla="*/ 276560 h 276560"/>
                  <a:gd name="connsiteX0" fmla="*/ 0 w 708758"/>
                  <a:gd name="connsiteY0" fmla="*/ 276560 h 276560"/>
                  <a:gd name="connsiteX1" fmla="*/ 531758 w 708758"/>
                  <a:gd name="connsiteY1" fmla="*/ 55711 h 276560"/>
                  <a:gd name="connsiteX2" fmla="*/ 524593 w 708758"/>
                  <a:gd name="connsiteY2" fmla="*/ 0 h 276560"/>
                  <a:gd name="connsiteX3" fmla="*/ 708758 w 708758"/>
                  <a:gd name="connsiteY3" fmla="*/ 106359 h 276560"/>
                  <a:gd name="connsiteX4" fmla="*/ 534052 w 708758"/>
                  <a:gd name="connsiteY4" fmla="*/ 239369 h 276560"/>
                  <a:gd name="connsiteX5" fmla="*/ 534820 w 708758"/>
                  <a:gd name="connsiteY5" fmla="*/ 133124 h 276560"/>
                  <a:gd name="connsiteX6" fmla="*/ 0 w 708758"/>
                  <a:gd name="connsiteY6" fmla="*/ 276560 h 276560"/>
                  <a:gd name="connsiteX0" fmla="*/ 0 w 708758"/>
                  <a:gd name="connsiteY0" fmla="*/ 276560 h 276560"/>
                  <a:gd name="connsiteX1" fmla="*/ 531758 w 708758"/>
                  <a:gd name="connsiteY1" fmla="*/ 55711 h 276560"/>
                  <a:gd name="connsiteX2" fmla="*/ 524593 w 708758"/>
                  <a:gd name="connsiteY2" fmla="*/ 0 h 276560"/>
                  <a:gd name="connsiteX3" fmla="*/ 708758 w 708758"/>
                  <a:gd name="connsiteY3" fmla="*/ 106359 h 276560"/>
                  <a:gd name="connsiteX4" fmla="*/ 534052 w 708758"/>
                  <a:gd name="connsiteY4" fmla="*/ 239369 h 276560"/>
                  <a:gd name="connsiteX5" fmla="*/ 534820 w 708758"/>
                  <a:gd name="connsiteY5" fmla="*/ 133124 h 276560"/>
                  <a:gd name="connsiteX6" fmla="*/ 0 w 708758"/>
                  <a:gd name="connsiteY6" fmla="*/ 276560 h 276560"/>
                  <a:gd name="connsiteX0" fmla="*/ 0 w 708758"/>
                  <a:gd name="connsiteY0" fmla="*/ 276560 h 276560"/>
                  <a:gd name="connsiteX1" fmla="*/ 531758 w 708758"/>
                  <a:gd name="connsiteY1" fmla="*/ 55711 h 276560"/>
                  <a:gd name="connsiteX2" fmla="*/ 524593 w 708758"/>
                  <a:gd name="connsiteY2" fmla="*/ 0 h 276560"/>
                  <a:gd name="connsiteX3" fmla="*/ 708758 w 708758"/>
                  <a:gd name="connsiteY3" fmla="*/ 106359 h 276560"/>
                  <a:gd name="connsiteX4" fmla="*/ 534052 w 708758"/>
                  <a:gd name="connsiteY4" fmla="*/ 239369 h 276560"/>
                  <a:gd name="connsiteX5" fmla="*/ 534820 w 708758"/>
                  <a:gd name="connsiteY5" fmla="*/ 133124 h 276560"/>
                  <a:gd name="connsiteX6" fmla="*/ 0 w 708758"/>
                  <a:gd name="connsiteY6" fmla="*/ 276560 h 276560"/>
                  <a:gd name="connsiteX0" fmla="*/ 0 w 700187"/>
                  <a:gd name="connsiteY0" fmla="*/ 367373 h 367373"/>
                  <a:gd name="connsiteX1" fmla="*/ 523187 w 700187"/>
                  <a:gd name="connsiteY1" fmla="*/ 55711 h 367373"/>
                  <a:gd name="connsiteX2" fmla="*/ 516022 w 700187"/>
                  <a:gd name="connsiteY2" fmla="*/ 0 h 367373"/>
                  <a:gd name="connsiteX3" fmla="*/ 700187 w 700187"/>
                  <a:gd name="connsiteY3" fmla="*/ 106359 h 367373"/>
                  <a:gd name="connsiteX4" fmla="*/ 525481 w 700187"/>
                  <a:gd name="connsiteY4" fmla="*/ 239369 h 367373"/>
                  <a:gd name="connsiteX5" fmla="*/ 526249 w 700187"/>
                  <a:gd name="connsiteY5" fmla="*/ 133124 h 367373"/>
                  <a:gd name="connsiteX6" fmla="*/ 0 w 700187"/>
                  <a:gd name="connsiteY6" fmla="*/ 367373 h 367373"/>
                  <a:gd name="connsiteX0" fmla="*/ 0 w 700187"/>
                  <a:gd name="connsiteY0" fmla="*/ 367373 h 367373"/>
                  <a:gd name="connsiteX1" fmla="*/ 523187 w 700187"/>
                  <a:gd name="connsiteY1" fmla="*/ 55711 h 367373"/>
                  <a:gd name="connsiteX2" fmla="*/ 516022 w 700187"/>
                  <a:gd name="connsiteY2" fmla="*/ 0 h 367373"/>
                  <a:gd name="connsiteX3" fmla="*/ 700187 w 700187"/>
                  <a:gd name="connsiteY3" fmla="*/ 106359 h 367373"/>
                  <a:gd name="connsiteX4" fmla="*/ 525481 w 700187"/>
                  <a:gd name="connsiteY4" fmla="*/ 239369 h 367373"/>
                  <a:gd name="connsiteX5" fmla="*/ 526249 w 700187"/>
                  <a:gd name="connsiteY5" fmla="*/ 133124 h 367373"/>
                  <a:gd name="connsiteX6" fmla="*/ 0 w 700187"/>
                  <a:gd name="connsiteY6" fmla="*/ 367373 h 367373"/>
                  <a:gd name="connsiteX0" fmla="*/ 0 w 700187"/>
                  <a:gd name="connsiteY0" fmla="*/ 367373 h 367373"/>
                  <a:gd name="connsiteX1" fmla="*/ 523187 w 700187"/>
                  <a:gd name="connsiteY1" fmla="*/ 55711 h 367373"/>
                  <a:gd name="connsiteX2" fmla="*/ 516022 w 700187"/>
                  <a:gd name="connsiteY2" fmla="*/ 0 h 367373"/>
                  <a:gd name="connsiteX3" fmla="*/ 700187 w 700187"/>
                  <a:gd name="connsiteY3" fmla="*/ 106359 h 367373"/>
                  <a:gd name="connsiteX4" fmla="*/ 525481 w 700187"/>
                  <a:gd name="connsiteY4" fmla="*/ 239369 h 367373"/>
                  <a:gd name="connsiteX5" fmla="*/ 526249 w 700187"/>
                  <a:gd name="connsiteY5" fmla="*/ 133124 h 367373"/>
                  <a:gd name="connsiteX6" fmla="*/ 0 w 700187"/>
                  <a:gd name="connsiteY6" fmla="*/ 367373 h 367373"/>
                  <a:gd name="connsiteX0" fmla="*/ 0 w 700187"/>
                  <a:gd name="connsiteY0" fmla="*/ 367373 h 367373"/>
                  <a:gd name="connsiteX1" fmla="*/ 523187 w 700187"/>
                  <a:gd name="connsiteY1" fmla="*/ 55711 h 367373"/>
                  <a:gd name="connsiteX2" fmla="*/ 516022 w 700187"/>
                  <a:gd name="connsiteY2" fmla="*/ 0 h 367373"/>
                  <a:gd name="connsiteX3" fmla="*/ 700187 w 700187"/>
                  <a:gd name="connsiteY3" fmla="*/ 106359 h 367373"/>
                  <a:gd name="connsiteX4" fmla="*/ 525481 w 700187"/>
                  <a:gd name="connsiteY4" fmla="*/ 239369 h 367373"/>
                  <a:gd name="connsiteX5" fmla="*/ 526249 w 700187"/>
                  <a:gd name="connsiteY5" fmla="*/ 133124 h 367373"/>
                  <a:gd name="connsiteX6" fmla="*/ 0 w 700187"/>
                  <a:gd name="connsiteY6" fmla="*/ 367373 h 367373"/>
                  <a:gd name="connsiteX0" fmla="*/ 0 w 700187"/>
                  <a:gd name="connsiteY0" fmla="*/ 367373 h 367373"/>
                  <a:gd name="connsiteX1" fmla="*/ 523187 w 700187"/>
                  <a:gd name="connsiteY1" fmla="*/ 55711 h 367373"/>
                  <a:gd name="connsiteX2" fmla="*/ 516022 w 700187"/>
                  <a:gd name="connsiteY2" fmla="*/ 0 h 367373"/>
                  <a:gd name="connsiteX3" fmla="*/ 700187 w 700187"/>
                  <a:gd name="connsiteY3" fmla="*/ 106359 h 367373"/>
                  <a:gd name="connsiteX4" fmla="*/ 525481 w 700187"/>
                  <a:gd name="connsiteY4" fmla="*/ 239369 h 367373"/>
                  <a:gd name="connsiteX5" fmla="*/ 526249 w 700187"/>
                  <a:gd name="connsiteY5" fmla="*/ 133124 h 367373"/>
                  <a:gd name="connsiteX6" fmla="*/ 0 w 700187"/>
                  <a:gd name="connsiteY6" fmla="*/ 367373 h 367373"/>
                  <a:gd name="connsiteX0" fmla="*/ 0 w 700187"/>
                  <a:gd name="connsiteY0" fmla="*/ 367373 h 367373"/>
                  <a:gd name="connsiteX1" fmla="*/ 523187 w 700187"/>
                  <a:gd name="connsiteY1" fmla="*/ 55711 h 367373"/>
                  <a:gd name="connsiteX2" fmla="*/ 516022 w 700187"/>
                  <a:gd name="connsiteY2" fmla="*/ 0 h 367373"/>
                  <a:gd name="connsiteX3" fmla="*/ 700187 w 700187"/>
                  <a:gd name="connsiteY3" fmla="*/ 106359 h 367373"/>
                  <a:gd name="connsiteX4" fmla="*/ 523366 w 700187"/>
                  <a:gd name="connsiteY4" fmla="*/ 207069 h 367373"/>
                  <a:gd name="connsiteX5" fmla="*/ 526249 w 700187"/>
                  <a:gd name="connsiteY5" fmla="*/ 133124 h 367373"/>
                  <a:gd name="connsiteX6" fmla="*/ 0 w 700187"/>
                  <a:gd name="connsiteY6" fmla="*/ 367373 h 367373"/>
                  <a:gd name="connsiteX0" fmla="*/ 0 w 700187"/>
                  <a:gd name="connsiteY0" fmla="*/ 372597 h 372597"/>
                  <a:gd name="connsiteX1" fmla="*/ 523187 w 700187"/>
                  <a:gd name="connsiteY1" fmla="*/ 60935 h 372597"/>
                  <a:gd name="connsiteX2" fmla="*/ 507803 w 700187"/>
                  <a:gd name="connsiteY2" fmla="*/ 0 h 372597"/>
                  <a:gd name="connsiteX3" fmla="*/ 700187 w 700187"/>
                  <a:gd name="connsiteY3" fmla="*/ 111583 h 372597"/>
                  <a:gd name="connsiteX4" fmla="*/ 523366 w 700187"/>
                  <a:gd name="connsiteY4" fmla="*/ 212293 h 372597"/>
                  <a:gd name="connsiteX5" fmla="*/ 526249 w 700187"/>
                  <a:gd name="connsiteY5" fmla="*/ 138348 h 372597"/>
                  <a:gd name="connsiteX6" fmla="*/ 0 w 700187"/>
                  <a:gd name="connsiteY6" fmla="*/ 372597 h 372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187" h="372597">
                    <a:moveTo>
                      <a:pt x="0" y="372597"/>
                    </a:moveTo>
                    <a:cubicBezTo>
                      <a:pt x="217682" y="58348"/>
                      <a:pt x="501842" y="55401"/>
                      <a:pt x="523187" y="60935"/>
                    </a:cubicBezTo>
                    <a:lnTo>
                      <a:pt x="507803" y="0"/>
                    </a:lnTo>
                    <a:lnTo>
                      <a:pt x="700187" y="111583"/>
                    </a:lnTo>
                    <a:lnTo>
                      <a:pt x="523366" y="212293"/>
                    </a:lnTo>
                    <a:lnTo>
                      <a:pt x="526249" y="138348"/>
                    </a:lnTo>
                    <a:cubicBezTo>
                      <a:pt x="396957" y="120185"/>
                      <a:pt x="165065" y="163468"/>
                      <a:pt x="0" y="372597"/>
                    </a:cubicBezTo>
                    <a:close/>
                  </a:path>
                </a:pathLst>
              </a:custGeom>
              <a:gradFill>
                <a:gsLst>
                  <a:gs pos="0">
                    <a:srgbClr val="147DCA"/>
                  </a:gs>
                  <a:gs pos="100000">
                    <a:srgbClr val="147DCA"/>
                  </a:gs>
                </a:gsLst>
                <a:lin ang="252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3">
                  <a:defRPr/>
                </a:pPr>
                <a:endParaRPr lang="en-US" dirty="0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2292533">
                <a:off x="9042044" y="3177964"/>
                <a:ext cx="766596" cy="312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Derive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0518304" y="3476298"/>
              <a:ext cx="1538206" cy="31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Useful Insights 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10437109" y="3018323"/>
              <a:ext cx="1273314" cy="27542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perspectiveRelaxed"/>
              <a:lightRig rig="threePt" dir="t"/>
            </a:scene3d>
            <a:sp3d extrusionH="127000">
              <a:bevelB w="10160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150" name="Picture 6" descr="Image result for bulb inferen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6567" y="2387414"/>
              <a:ext cx="774283" cy="776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28"/>
            <p:cNvGrpSpPr/>
            <p:nvPr/>
          </p:nvGrpSpPr>
          <p:grpSpPr>
            <a:xfrm>
              <a:off x="6047754" y="3120017"/>
              <a:ext cx="1984775" cy="652576"/>
              <a:chOff x="4929266" y="2670034"/>
              <a:chExt cx="1984775" cy="652576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5692715" y="2670034"/>
                <a:ext cx="751011" cy="652576"/>
                <a:chOff x="5748470" y="2334158"/>
                <a:chExt cx="1054103" cy="915941"/>
              </a:xfrm>
            </p:grpSpPr>
            <p:sp>
              <p:nvSpPr>
                <p:cNvPr id="33" name="Freeform 19"/>
                <p:cNvSpPr>
                  <a:spLocks noChangeAspect="1" noEditPoints="1"/>
                </p:cNvSpPr>
                <p:nvPr/>
              </p:nvSpPr>
              <p:spPr bwMode="auto">
                <a:xfrm rot="21066022">
                  <a:off x="5748470" y="2334158"/>
                  <a:ext cx="985830" cy="397047"/>
                </a:xfrm>
                <a:custGeom>
                  <a:avLst/>
                  <a:gdLst>
                    <a:gd name="T0" fmla="*/ 715 w 868"/>
                    <a:gd name="T1" fmla="*/ 128 h 351"/>
                    <a:gd name="T2" fmla="*/ 363 w 868"/>
                    <a:gd name="T3" fmla="*/ 50 h 351"/>
                    <a:gd name="T4" fmla="*/ 226 w 868"/>
                    <a:gd name="T5" fmla="*/ 94 h 351"/>
                    <a:gd name="T6" fmla="*/ 155 w 868"/>
                    <a:gd name="T7" fmla="*/ 112 h 351"/>
                    <a:gd name="T8" fmla="*/ 111 w 868"/>
                    <a:gd name="T9" fmla="*/ 138 h 351"/>
                    <a:gd name="T10" fmla="*/ 85 w 868"/>
                    <a:gd name="T11" fmla="*/ 163 h 351"/>
                    <a:gd name="T12" fmla="*/ 104 w 868"/>
                    <a:gd name="T13" fmla="*/ 185 h 351"/>
                    <a:gd name="T14" fmla="*/ 69 w 868"/>
                    <a:gd name="T15" fmla="*/ 174 h 351"/>
                    <a:gd name="T16" fmla="*/ 92 w 868"/>
                    <a:gd name="T17" fmla="*/ 203 h 351"/>
                    <a:gd name="T18" fmla="*/ 66 w 868"/>
                    <a:gd name="T19" fmla="*/ 192 h 351"/>
                    <a:gd name="T20" fmla="*/ 75 w 868"/>
                    <a:gd name="T21" fmla="*/ 207 h 351"/>
                    <a:gd name="T22" fmla="*/ 72 w 868"/>
                    <a:gd name="T23" fmla="*/ 224 h 351"/>
                    <a:gd name="T24" fmla="*/ 64 w 868"/>
                    <a:gd name="T25" fmla="*/ 228 h 351"/>
                    <a:gd name="T26" fmla="*/ 29 w 868"/>
                    <a:gd name="T27" fmla="*/ 217 h 351"/>
                    <a:gd name="T28" fmla="*/ 31 w 868"/>
                    <a:gd name="T29" fmla="*/ 228 h 351"/>
                    <a:gd name="T30" fmla="*/ 53 w 868"/>
                    <a:gd name="T31" fmla="*/ 253 h 351"/>
                    <a:gd name="T32" fmla="*/ 36 w 868"/>
                    <a:gd name="T33" fmla="*/ 257 h 351"/>
                    <a:gd name="T34" fmla="*/ 774 w 868"/>
                    <a:gd name="T35" fmla="*/ 258 h 351"/>
                    <a:gd name="T36" fmla="*/ 640 w 868"/>
                    <a:gd name="T37" fmla="*/ 136 h 351"/>
                    <a:gd name="T38" fmla="*/ 376 w 868"/>
                    <a:gd name="T39" fmla="*/ 47 h 351"/>
                    <a:gd name="T40" fmla="*/ 235 w 868"/>
                    <a:gd name="T41" fmla="*/ 76 h 351"/>
                    <a:gd name="T42" fmla="*/ 221 w 868"/>
                    <a:gd name="T43" fmla="*/ 70 h 351"/>
                    <a:gd name="T44" fmla="*/ 180 w 868"/>
                    <a:gd name="T45" fmla="*/ 89 h 351"/>
                    <a:gd name="T46" fmla="*/ 168 w 868"/>
                    <a:gd name="T47" fmla="*/ 110 h 351"/>
                    <a:gd name="T48" fmla="*/ 140 w 868"/>
                    <a:gd name="T49" fmla="*/ 145 h 351"/>
                    <a:gd name="T50" fmla="*/ 81 w 868"/>
                    <a:gd name="T51" fmla="*/ 192 h 351"/>
                    <a:gd name="T52" fmla="*/ 126 w 868"/>
                    <a:gd name="T53" fmla="*/ 134 h 351"/>
                    <a:gd name="T54" fmla="*/ 253 w 868"/>
                    <a:gd name="T55" fmla="*/ 36 h 351"/>
                    <a:gd name="T56" fmla="*/ 399 w 868"/>
                    <a:gd name="T57" fmla="*/ 2 h 351"/>
                    <a:gd name="T58" fmla="*/ 510 w 868"/>
                    <a:gd name="T59" fmla="*/ 14 h 351"/>
                    <a:gd name="T60" fmla="*/ 732 w 868"/>
                    <a:gd name="T61" fmla="*/ 145 h 351"/>
                    <a:gd name="T62" fmla="*/ 794 w 868"/>
                    <a:gd name="T63" fmla="*/ 260 h 351"/>
                    <a:gd name="T64" fmla="*/ 787 w 868"/>
                    <a:gd name="T65" fmla="*/ 222 h 351"/>
                    <a:gd name="T66" fmla="*/ 721 w 868"/>
                    <a:gd name="T67" fmla="*/ 150 h 351"/>
                    <a:gd name="T68" fmla="*/ 533 w 868"/>
                    <a:gd name="T69" fmla="*/ 22 h 351"/>
                    <a:gd name="T70" fmla="*/ 380 w 868"/>
                    <a:gd name="T71" fmla="*/ 47 h 351"/>
                    <a:gd name="T72" fmla="*/ 307 w 868"/>
                    <a:gd name="T73" fmla="*/ 53 h 351"/>
                    <a:gd name="T74" fmla="*/ 281 w 868"/>
                    <a:gd name="T75" fmla="*/ 47 h 351"/>
                    <a:gd name="T76" fmla="*/ 242 w 868"/>
                    <a:gd name="T77" fmla="*/ 43 h 351"/>
                    <a:gd name="T78" fmla="*/ 222 w 868"/>
                    <a:gd name="T79" fmla="*/ 51 h 351"/>
                    <a:gd name="T80" fmla="*/ 197 w 868"/>
                    <a:gd name="T81" fmla="*/ 73 h 351"/>
                    <a:gd name="T82" fmla="*/ 164 w 868"/>
                    <a:gd name="T83" fmla="*/ 99 h 351"/>
                    <a:gd name="T84" fmla="*/ 142 w 868"/>
                    <a:gd name="T85" fmla="*/ 117 h 351"/>
                    <a:gd name="T86" fmla="*/ 141 w 868"/>
                    <a:gd name="T87" fmla="*/ 138 h 351"/>
                    <a:gd name="T88" fmla="*/ 124 w 868"/>
                    <a:gd name="T89" fmla="*/ 129 h 351"/>
                    <a:gd name="T90" fmla="*/ 113 w 868"/>
                    <a:gd name="T91" fmla="*/ 142 h 351"/>
                    <a:gd name="T92" fmla="*/ 337 w 868"/>
                    <a:gd name="T93" fmla="*/ 9 h 351"/>
                    <a:gd name="T94" fmla="*/ 168 w 868"/>
                    <a:gd name="T95" fmla="*/ 125 h 351"/>
                    <a:gd name="T96" fmla="*/ 197 w 868"/>
                    <a:gd name="T97" fmla="*/ 105 h 351"/>
                    <a:gd name="T98" fmla="*/ 131 w 868"/>
                    <a:gd name="T99" fmla="*/ 159 h 351"/>
                    <a:gd name="T100" fmla="*/ 88 w 868"/>
                    <a:gd name="T101" fmla="*/ 171 h 351"/>
                    <a:gd name="T102" fmla="*/ 85 w 868"/>
                    <a:gd name="T103" fmla="*/ 191 h 351"/>
                    <a:gd name="T104" fmla="*/ 79 w 868"/>
                    <a:gd name="T105" fmla="*/ 215 h 351"/>
                    <a:gd name="T106" fmla="*/ 48 w 868"/>
                    <a:gd name="T107" fmla="*/ 193 h 351"/>
                    <a:gd name="T108" fmla="*/ 64 w 868"/>
                    <a:gd name="T109" fmla="*/ 238 h 351"/>
                    <a:gd name="T110" fmla="*/ 17 w 868"/>
                    <a:gd name="T111" fmla="*/ 235 h 351"/>
                    <a:gd name="T112" fmla="*/ 87 w 868"/>
                    <a:gd name="T113" fmla="*/ 158 h 351"/>
                    <a:gd name="T114" fmla="*/ 865 w 868"/>
                    <a:gd name="T115" fmla="*/ 172 h 351"/>
                    <a:gd name="T116" fmla="*/ 859 w 868"/>
                    <a:gd name="T117" fmla="*/ 117 h 351"/>
                    <a:gd name="T118" fmla="*/ 782 w 868"/>
                    <a:gd name="T119" fmla="*/ 277 h 351"/>
                    <a:gd name="T120" fmla="*/ 841 w 868"/>
                    <a:gd name="T121" fmla="*/ 164 h 351"/>
                    <a:gd name="T122" fmla="*/ 861 w 868"/>
                    <a:gd name="T123" fmla="*/ 201 h 351"/>
                    <a:gd name="T124" fmla="*/ 666 w 868"/>
                    <a:gd name="T125" fmla="*/ 296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68" h="351">
                      <a:moveTo>
                        <a:pt x="813" y="278"/>
                      </a:moveTo>
                      <a:cubicBezTo>
                        <a:pt x="812" y="276"/>
                        <a:pt x="811" y="275"/>
                        <a:pt x="812" y="275"/>
                      </a:cubicBezTo>
                      <a:cubicBezTo>
                        <a:pt x="813" y="277"/>
                        <a:pt x="813" y="278"/>
                        <a:pt x="813" y="278"/>
                      </a:cubicBezTo>
                      <a:close/>
                      <a:moveTo>
                        <a:pt x="812" y="266"/>
                      </a:moveTo>
                      <a:cubicBezTo>
                        <a:pt x="813" y="269"/>
                        <a:pt x="814" y="269"/>
                        <a:pt x="814" y="271"/>
                      </a:cubicBezTo>
                      <a:cubicBezTo>
                        <a:pt x="813" y="267"/>
                        <a:pt x="813" y="271"/>
                        <a:pt x="813" y="270"/>
                      </a:cubicBezTo>
                      <a:cubicBezTo>
                        <a:pt x="815" y="276"/>
                        <a:pt x="814" y="270"/>
                        <a:pt x="815" y="272"/>
                      </a:cubicBezTo>
                      <a:cubicBezTo>
                        <a:pt x="814" y="268"/>
                        <a:pt x="813" y="267"/>
                        <a:pt x="812" y="266"/>
                      </a:cubicBezTo>
                      <a:close/>
                      <a:moveTo>
                        <a:pt x="781" y="282"/>
                      </a:moveTo>
                      <a:cubicBezTo>
                        <a:pt x="782" y="285"/>
                        <a:pt x="783" y="285"/>
                        <a:pt x="784" y="284"/>
                      </a:cubicBezTo>
                      <a:cubicBezTo>
                        <a:pt x="782" y="282"/>
                        <a:pt x="782" y="282"/>
                        <a:pt x="781" y="282"/>
                      </a:cubicBezTo>
                      <a:close/>
                      <a:moveTo>
                        <a:pt x="798" y="267"/>
                      </a:moveTo>
                      <a:cubicBezTo>
                        <a:pt x="798" y="268"/>
                        <a:pt x="801" y="272"/>
                        <a:pt x="801" y="272"/>
                      </a:cubicBezTo>
                      <a:cubicBezTo>
                        <a:pt x="801" y="269"/>
                        <a:pt x="799" y="267"/>
                        <a:pt x="798" y="267"/>
                      </a:cubicBezTo>
                      <a:close/>
                      <a:moveTo>
                        <a:pt x="791" y="270"/>
                      </a:moveTo>
                      <a:cubicBezTo>
                        <a:pt x="791" y="272"/>
                        <a:pt x="793" y="275"/>
                        <a:pt x="793" y="276"/>
                      </a:cubicBezTo>
                      <a:cubicBezTo>
                        <a:pt x="793" y="274"/>
                        <a:pt x="791" y="271"/>
                        <a:pt x="791" y="270"/>
                      </a:cubicBezTo>
                      <a:close/>
                      <a:moveTo>
                        <a:pt x="789" y="269"/>
                      </a:moveTo>
                      <a:cubicBezTo>
                        <a:pt x="788" y="269"/>
                        <a:pt x="791" y="272"/>
                        <a:pt x="790" y="273"/>
                      </a:cubicBezTo>
                      <a:cubicBezTo>
                        <a:pt x="789" y="270"/>
                        <a:pt x="788" y="270"/>
                        <a:pt x="787" y="270"/>
                      </a:cubicBezTo>
                      <a:cubicBezTo>
                        <a:pt x="789" y="273"/>
                        <a:pt x="790" y="274"/>
                        <a:pt x="791" y="276"/>
                      </a:cubicBezTo>
                      <a:cubicBezTo>
                        <a:pt x="792" y="276"/>
                        <a:pt x="792" y="274"/>
                        <a:pt x="793" y="276"/>
                      </a:cubicBezTo>
                      <a:cubicBezTo>
                        <a:pt x="792" y="273"/>
                        <a:pt x="791" y="272"/>
                        <a:pt x="789" y="269"/>
                      </a:cubicBezTo>
                      <a:close/>
                      <a:moveTo>
                        <a:pt x="801" y="266"/>
                      </a:moveTo>
                      <a:cubicBezTo>
                        <a:pt x="800" y="266"/>
                        <a:pt x="800" y="268"/>
                        <a:pt x="801" y="271"/>
                      </a:cubicBezTo>
                      <a:cubicBezTo>
                        <a:pt x="802" y="271"/>
                        <a:pt x="801" y="267"/>
                        <a:pt x="801" y="266"/>
                      </a:cubicBezTo>
                      <a:close/>
                      <a:moveTo>
                        <a:pt x="799" y="270"/>
                      </a:moveTo>
                      <a:cubicBezTo>
                        <a:pt x="799" y="270"/>
                        <a:pt x="798" y="270"/>
                        <a:pt x="798" y="269"/>
                      </a:cubicBezTo>
                      <a:cubicBezTo>
                        <a:pt x="797" y="269"/>
                        <a:pt x="797" y="270"/>
                        <a:pt x="798" y="272"/>
                      </a:cubicBezTo>
                      <a:cubicBezTo>
                        <a:pt x="798" y="271"/>
                        <a:pt x="800" y="273"/>
                        <a:pt x="799" y="270"/>
                      </a:cubicBezTo>
                      <a:close/>
                      <a:moveTo>
                        <a:pt x="770" y="269"/>
                      </a:moveTo>
                      <a:cubicBezTo>
                        <a:pt x="771" y="271"/>
                        <a:pt x="772" y="272"/>
                        <a:pt x="773" y="272"/>
                      </a:cubicBezTo>
                      <a:cubicBezTo>
                        <a:pt x="772" y="270"/>
                        <a:pt x="771" y="269"/>
                        <a:pt x="770" y="269"/>
                      </a:cubicBezTo>
                      <a:close/>
                      <a:moveTo>
                        <a:pt x="807" y="248"/>
                      </a:moveTo>
                      <a:cubicBezTo>
                        <a:pt x="808" y="250"/>
                        <a:pt x="810" y="253"/>
                        <a:pt x="810" y="252"/>
                      </a:cubicBezTo>
                      <a:cubicBezTo>
                        <a:pt x="809" y="249"/>
                        <a:pt x="808" y="247"/>
                        <a:pt x="807" y="248"/>
                      </a:cubicBezTo>
                      <a:close/>
                      <a:moveTo>
                        <a:pt x="802" y="246"/>
                      </a:moveTo>
                      <a:cubicBezTo>
                        <a:pt x="803" y="247"/>
                        <a:pt x="803" y="248"/>
                        <a:pt x="804" y="251"/>
                      </a:cubicBezTo>
                      <a:cubicBezTo>
                        <a:pt x="805" y="251"/>
                        <a:pt x="803" y="245"/>
                        <a:pt x="802" y="246"/>
                      </a:cubicBezTo>
                      <a:close/>
                      <a:moveTo>
                        <a:pt x="805" y="245"/>
                      </a:moveTo>
                      <a:cubicBezTo>
                        <a:pt x="803" y="240"/>
                        <a:pt x="804" y="239"/>
                        <a:pt x="802" y="235"/>
                      </a:cubicBezTo>
                      <a:cubicBezTo>
                        <a:pt x="800" y="234"/>
                        <a:pt x="796" y="236"/>
                        <a:pt x="801" y="245"/>
                      </a:cubicBezTo>
                      <a:cubicBezTo>
                        <a:pt x="801" y="242"/>
                        <a:pt x="806" y="248"/>
                        <a:pt x="805" y="245"/>
                      </a:cubicBezTo>
                      <a:close/>
                      <a:moveTo>
                        <a:pt x="759" y="246"/>
                      </a:moveTo>
                      <a:cubicBezTo>
                        <a:pt x="759" y="247"/>
                        <a:pt x="758" y="246"/>
                        <a:pt x="758" y="246"/>
                      </a:cubicBezTo>
                      <a:cubicBezTo>
                        <a:pt x="759" y="248"/>
                        <a:pt x="760" y="248"/>
                        <a:pt x="759" y="248"/>
                      </a:cubicBezTo>
                      <a:cubicBezTo>
                        <a:pt x="760" y="250"/>
                        <a:pt x="760" y="250"/>
                        <a:pt x="761" y="250"/>
                      </a:cubicBezTo>
                      <a:cubicBezTo>
                        <a:pt x="759" y="248"/>
                        <a:pt x="760" y="248"/>
                        <a:pt x="759" y="246"/>
                      </a:cubicBezTo>
                      <a:close/>
                      <a:moveTo>
                        <a:pt x="766" y="178"/>
                      </a:moveTo>
                      <a:cubicBezTo>
                        <a:pt x="766" y="178"/>
                        <a:pt x="766" y="178"/>
                        <a:pt x="767" y="180"/>
                      </a:cubicBezTo>
                      <a:cubicBezTo>
                        <a:pt x="767" y="180"/>
                        <a:pt x="768" y="181"/>
                        <a:pt x="768" y="181"/>
                      </a:cubicBezTo>
                      <a:cubicBezTo>
                        <a:pt x="767" y="179"/>
                        <a:pt x="768" y="180"/>
                        <a:pt x="766" y="178"/>
                      </a:cubicBezTo>
                      <a:close/>
                      <a:moveTo>
                        <a:pt x="756" y="167"/>
                      </a:moveTo>
                      <a:cubicBezTo>
                        <a:pt x="757" y="168"/>
                        <a:pt x="758" y="169"/>
                        <a:pt x="757" y="169"/>
                      </a:cubicBezTo>
                      <a:cubicBezTo>
                        <a:pt x="762" y="175"/>
                        <a:pt x="758" y="167"/>
                        <a:pt x="756" y="167"/>
                      </a:cubicBezTo>
                      <a:close/>
                      <a:moveTo>
                        <a:pt x="713" y="128"/>
                      </a:moveTo>
                      <a:cubicBezTo>
                        <a:pt x="713" y="127"/>
                        <a:pt x="714" y="127"/>
                        <a:pt x="715" y="128"/>
                      </a:cubicBezTo>
                      <a:cubicBezTo>
                        <a:pt x="712" y="125"/>
                        <a:pt x="710" y="125"/>
                        <a:pt x="713" y="128"/>
                      </a:cubicBezTo>
                      <a:close/>
                      <a:moveTo>
                        <a:pt x="640" y="70"/>
                      </a:moveTo>
                      <a:cubicBezTo>
                        <a:pt x="634" y="64"/>
                        <a:pt x="636" y="68"/>
                        <a:pt x="640" y="70"/>
                      </a:cubicBezTo>
                      <a:close/>
                      <a:moveTo>
                        <a:pt x="545" y="23"/>
                      </a:moveTo>
                      <a:cubicBezTo>
                        <a:pt x="544" y="24"/>
                        <a:pt x="548" y="25"/>
                        <a:pt x="549" y="24"/>
                      </a:cubicBezTo>
                      <a:cubicBezTo>
                        <a:pt x="546" y="24"/>
                        <a:pt x="547" y="24"/>
                        <a:pt x="545" y="23"/>
                      </a:cubicBezTo>
                      <a:close/>
                      <a:moveTo>
                        <a:pt x="539" y="20"/>
                      </a:moveTo>
                      <a:cubicBezTo>
                        <a:pt x="539" y="20"/>
                        <a:pt x="538" y="20"/>
                        <a:pt x="538" y="20"/>
                      </a:cubicBezTo>
                      <a:cubicBezTo>
                        <a:pt x="540" y="21"/>
                        <a:pt x="543" y="22"/>
                        <a:pt x="543" y="21"/>
                      </a:cubicBezTo>
                      <a:cubicBezTo>
                        <a:pt x="540" y="20"/>
                        <a:pt x="540" y="21"/>
                        <a:pt x="539" y="20"/>
                      </a:cubicBezTo>
                      <a:close/>
                      <a:moveTo>
                        <a:pt x="530" y="17"/>
                      </a:moveTo>
                      <a:cubicBezTo>
                        <a:pt x="529" y="18"/>
                        <a:pt x="534" y="19"/>
                        <a:pt x="534" y="18"/>
                      </a:cubicBezTo>
                      <a:lnTo>
                        <a:pt x="530" y="17"/>
                      </a:lnTo>
                      <a:close/>
                      <a:moveTo>
                        <a:pt x="524" y="16"/>
                      </a:moveTo>
                      <a:cubicBezTo>
                        <a:pt x="524" y="16"/>
                        <a:pt x="522" y="16"/>
                        <a:pt x="522" y="17"/>
                      </a:cubicBezTo>
                      <a:cubicBezTo>
                        <a:pt x="524" y="17"/>
                        <a:pt x="527" y="18"/>
                        <a:pt x="529" y="18"/>
                      </a:cubicBezTo>
                      <a:cubicBezTo>
                        <a:pt x="528" y="17"/>
                        <a:pt x="526" y="17"/>
                        <a:pt x="524" y="16"/>
                      </a:cubicBezTo>
                      <a:close/>
                      <a:moveTo>
                        <a:pt x="498" y="10"/>
                      </a:moveTo>
                      <a:cubicBezTo>
                        <a:pt x="501" y="10"/>
                        <a:pt x="502" y="10"/>
                        <a:pt x="503" y="10"/>
                      </a:cubicBezTo>
                      <a:cubicBezTo>
                        <a:pt x="502" y="10"/>
                        <a:pt x="498" y="9"/>
                        <a:pt x="498" y="10"/>
                      </a:cubicBezTo>
                      <a:close/>
                      <a:moveTo>
                        <a:pt x="467" y="7"/>
                      </a:moveTo>
                      <a:cubicBezTo>
                        <a:pt x="468" y="7"/>
                        <a:pt x="473" y="8"/>
                        <a:pt x="473" y="7"/>
                      </a:cubicBezTo>
                      <a:cubicBezTo>
                        <a:pt x="470" y="7"/>
                        <a:pt x="467" y="6"/>
                        <a:pt x="467" y="7"/>
                      </a:cubicBezTo>
                      <a:close/>
                      <a:moveTo>
                        <a:pt x="443" y="52"/>
                      </a:moveTo>
                      <a:cubicBezTo>
                        <a:pt x="443" y="52"/>
                        <a:pt x="443" y="52"/>
                        <a:pt x="443" y="53"/>
                      </a:cubicBezTo>
                      <a:cubicBezTo>
                        <a:pt x="445" y="53"/>
                        <a:pt x="444" y="54"/>
                        <a:pt x="447" y="54"/>
                      </a:cubicBezTo>
                      <a:cubicBezTo>
                        <a:pt x="446" y="53"/>
                        <a:pt x="446" y="53"/>
                        <a:pt x="448" y="53"/>
                      </a:cubicBezTo>
                      <a:cubicBezTo>
                        <a:pt x="447" y="52"/>
                        <a:pt x="446" y="52"/>
                        <a:pt x="443" y="52"/>
                      </a:cubicBezTo>
                      <a:close/>
                      <a:moveTo>
                        <a:pt x="435" y="51"/>
                      </a:moveTo>
                      <a:cubicBezTo>
                        <a:pt x="435" y="52"/>
                        <a:pt x="430" y="51"/>
                        <a:pt x="431" y="51"/>
                      </a:cubicBezTo>
                      <a:cubicBezTo>
                        <a:pt x="432" y="51"/>
                        <a:pt x="436" y="52"/>
                        <a:pt x="437" y="52"/>
                      </a:cubicBezTo>
                      <a:cubicBezTo>
                        <a:pt x="435" y="52"/>
                        <a:pt x="437" y="51"/>
                        <a:pt x="435" y="51"/>
                      </a:cubicBezTo>
                      <a:close/>
                      <a:moveTo>
                        <a:pt x="402" y="50"/>
                      </a:moveTo>
                      <a:cubicBezTo>
                        <a:pt x="404" y="50"/>
                        <a:pt x="406" y="50"/>
                        <a:pt x="406" y="49"/>
                      </a:cubicBezTo>
                      <a:cubicBezTo>
                        <a:pt x="404" y="49"/>
                        <a:pt x="402" y="49"/>
                        <a:pt x="402" y="50"/>
                      </a:cubicBezTo>
                      <a:close/>
                      <a:moveTo>
                        <a:pt x="391" y="1"/>
                      </a:moveTo>
                      <a:cubicBezTo>
                        <a:pt x="391" y="2"/>
                        <a:pt x="395" y="2"/>
                        <a:pt x="397" y="2"/>
                      </a:cubicBezTo>
                      <a:cubicBezTo>
                        <a:pt x="397" y="2"/>
                        <a:pt x="395" y="2"/>
                        <a:pt x="395" y="3"/>
                      </a:cubicBezTo>
                      <a:cubicBezTo>
                        <a:pt x="396" y="3"/>
                        <a:pt x="397" y="3"/>
                        <a:pt x="398" y="3"/>
                      </a:cubicBezTo>
                      <a:cubicBezTo>
                        <a:pt x="397" y="2"/>
                        <a:pt x="401" y="4"/>
                        <a:pt x="402" y="3"/>
                      </a:cubicBezTo>
                      <a:cubicBezTo>
                        <a:pt x="400" y="2"/>
                        <a:pt x="396" y="3"/>
                        <a:pt x="399" y="2"/>
                      </a:cubicBezTo>
                      <a:cubicBezTo>
                        <a:pt x="393" y="2"/>
                        <a:pt x="395" y="1"/>
                        <a:pt x="391" y="1"/>
                      </a:cubicBezTo>
                      <a:close/>
                      <a:moveTo>
                        <a:pt x="394" y="3"/>
                      </a:moveTo>
                      <a:cubicBezTo>
                        <a:pt x="391" y="3"/>
                        <a:pt x="389" y="3"/>
                        <a:pt x="388" y="3"/>
                      </a:cubicBezTo>
                      <a:cubicBezTo>
                        <a:pt x="391" y="3"/>
                        <a:pt x="394" y="4"/>
                        <a:pt x="395" y="3"/>
                      </a:cubicBezTo>
                      <a:cubicBezTo>
                        <a:pt x="394" y="3"/>
                        <a:pt x="394" y="3"/>
                        <a:pt x="394" y="3"/>
                      </a:cubicBezTo>
                      <a:close/>
                      <a:moveTo>
                        <a:pt x="384" y="2"/>
                      </a:moveTo>
                      <a:cubicBezTo>
                        <a:pt x="386" y="2"/>
                        <a:pt x="388" y="2"/>
                        <a:pt x="389" y="2"/>
                      </a:cubicBezTo>
                      <a:cubicBezTo>
                        <a:pt x="387" y="2"/>
                        <a:pt x="384" y="2"/>
                        <a:pt x="384" y="2"/>
                      </a:cubicBezTo>
                      <a:close/>
                      <a:moveTo>
                        <a:pt x="371" y="5"/>
                      </a:moveTo>
                      <a:cubicBezTo>
                        <a:pt x="370" y="6"/>
                        <a:pt x="367" y="6"/>
                        <a:pt x="365" y="6"/>
                      </a:cubicBezTo>
                      <a:cubicBezTo>
                        <a:pt x="367" y="7"/>
                        <a:pt x="377" y="6"/>
                        <a:pt x="377" y="5"/>
                      </a:cubicBezTo>
                      <a:cubicBezTo>
                        <a:pt x="374" y="5"/>
                        <a:pt x="374" y="5"/>
                        <a:pt x="371" y="5"/>
                      </a:cubicBezTo>
                      <a:close/>
                      <a:moveTo>
                        <a:pt x="364" y="51"/>
                      </a:moveTo>
                      <a:cubicBezTo>
                        <a:pt x="364" y="52"/>
                        <a:pt x="367" y="51"/>
                        <a:pt x="370" y="51"/>
                      </a:cubicBezTo>
                      <a:cubicBezTo>
                        <a:pt x="370" y="51"/>
                        <a:pt x="366" y="51"/>
                        <a:pt x="364" y="51"/>
                      </a:cubicBezTo>
                      <a:close/>
                      <a:moveTo>
                        <a:pt x="363" y="50"/>
                      </a:moveTo>
                      <a:cubicBezTo>
                        <a:pt x="365" y="49"/>
                        <a:pt x="366" y="49"/>
                        <a:pt x="367" y="49"/>
                      </a:cubicBezTo>
                      <a:cubicBezTo>
                        <a:pt x="365" y="48"/>
                        <a:pt x="363" y="49"/>
                        <a:pt x="363" y="50"/>
                      </a:cubicBezTo>
                      <a:close/>
                      <a:moveTo>
                        <a:pt x="326" y="13"/>
                      </a:moveTo>
                      <a:cubicBezTo>
                        <a:pt x="327" y="12"/>
                        <a:pt x="332" y="11"/>
                        <a:pt x="333" y="11"/>
                      </a:cubicBezTo>
                      <a:cubicBezTo>
                        <a:pt x="329" y="11"/>
                        <a:pt x="328" y="12"/>
                        <a:pt x="326" y="13"/>
                      </a:cubicBezTo>
                      <a:close/>
                      <a:moveTo>
                        <a:pt x="321" y="10"/>
                      </a:moveTo>
                      <a:cubicBezTo>
                        <a:pt x="322" y="11"/>
                        <a:pt x="325" y="10"/>
                        <a:pt x="329" y="9"/>
                      </a:cubicBezTo>
                      <a:cubicBezTo>
                        <a:pt x="329" y="9"/>
                        <a:pt x="329" y="9"/>
                        <a:pt x="328" y="9"/>
                      </a:cubicBezTo>
                      <a:cubicBezTo>
                        <a:pt x="326" y="10"/>
                        <a:pt x="323" y="10"/>
                        <a:pt x="321" y="10"/>
                      </a:cubicBezTo>
                      <a:close/>
                      <a:moveTo>
                        <a:pt x="322" y="58"/>
                      </a:moveTo>
                      <a:cubicBezTo>
                        <a:pt x="323" y="58"/>
                        <a:pt x="326" y="58"/>
                        <a:pt x="328" y="58"/>
                      </a:cubicBezTo>
                      <a:cubicBezTo>
                        <a:pt x="327" y="57"/>
                        <a:pt x="325" y="57"/>
                        <a:pt x="322" y="58"/>
                      </a:cubicBezTo>
                      <a:close/>
                      <a:moveTo>
                        <a:pt x="313" y="59"/>
                      </a:moveTo>
                      <a:cubicBezTo>
                        <a:pt x="314" y="60"/>
                        <a:pt x="309" y="60"/>
                        <a:pt x="309" y="61"/>
                      </a:cubicBezTo>
                      <a:cubicBezTo>
                        <a:pt x="311" y="61"/>
                        <a:pt x="312" y="61"/>
                        <a:pt x="316" y="60"/>
                      </a:cubicBezTo>
                      <a:cubicBezTo>
                        <a:pt x="315" y="60"/>
                        <a:pt x="316" y="59"/>
                        <a:pt x="313" y="59"/>
                      </a:cubicBezTo>
                      <a:close/>
                      <a:moveTo>
                        <a:pt x="286" y="24"/>
                      </a:moveTo>
                      <a:cubicBezTo>
                        <a:pt x="286" y="24"/>
                        <a:pt x="280" y="25"/>
                        <a:pt x="280" y="26"/>
                      </a:cubicBezTo>
                      <a:cubicBezTo>
                        <a:pt x="281" y="26"/>
                        <a:pt x="280" y="26"/>
                        <a:pt x="281" y="26"/>
                      </a:cubicBezTo>
                      <a:cubicBezTo>
                        <a:pt x="282" y="26"/>
                        <a:pt x="284" y="25"/>
                        <a:pt x="285" y="24"/>
                      </a:cubicBezTo>
                      <a:cubicBezTo>
                        <a:pt x="285" y="25"/>
                        <a:pt x="286" y="25"/>
                        <a:pt x="287" y="25"/>
                      </a:cubicBezTo>
                      <a:cubicBezTo>
                        <a:pt x="290" y="24"/>
                        <a:pt x="290" y="24"/>
                        <a:pt x="294" y="23"/>
                      </a:cubicBezTo>
                      <a:cubicBezTo>
                        <a:pt x="293" y="22"/>
                        <a:pt x="293" y="22"/>
                        <a:pt x="293" y="22"/>
                      </a:cubicBezTo>
                      <a:cubicBezTo>
                        <a:pt x="290" y="23"/>
                        <a:pt x="288" y="23"/>
                        <a:pt x="286" y="24"/>
                      </a:cubicBezTo>
                      <a:close/>
                      <a:moveTo>
                        <a:pt x="287" y="68"/>
                      </a:moveTo>
                      <a:cubicBezTo>
                        <a:pt x="289" y="67"/>
                        <a:pt x="289" y="67"/>
                        <a:pt x="289" y="66"/>
                      </a:cubicBezTo>
                      <a:cubicBezTo>
                        <a:pt x="287" y="67"/>
                        <a:pt x="287" y="67"/>
                        <a:pt x="287" y="68"/>
                      </a:cubicBezTo>
                      <a:close/>
                      <a:moveTo>
                        <a:pt x="237" y="80"/>
                      </a:moveTo>
                      <a:cubicBezTo>
                        <a:pt x="236" y="81"/>
                        <a:pt x="235" y="83"/>
                        <a:pt x="230" y="86"/>
                      </a:cubicBezTo>
                      <a:cubicBezTo>
                        <a:pt x="227" y="86"/>
                        <a:pt x="224" y="88"/>
                        <a:pt x="221" y="89"/>
                      </a:cubicBezTo>
                      <a:cubicBezTo>
                        <a:pt x="221" y="89"/>
                        <a:pt x="221" y="90"/>
                        <a:pt x="220" y="91"/>
                      </a:cubicBezTo>
                      <a:cubicBezTo>
                        <a:pt x="219" y="91"/>
                        <a:pt x="215" y="92"/>
                        <a:pt x="215" y="93"/>
                      </a:cubicBezTo>
                      <a:cubicBezTo>
                        <a:pt x="217" y="93"/>
                        <a:pt x="218" y="93"/>
                        <a:pt x="220" y="92"/>
                      </a:cubicBezTo>
                      <a:cubicBezTo>
                        <a:pt x="222" y="91"/>
                        <a:pt x="219" y="91"/>
                        <a:pt x="221" y="90"/>
                      </a:cubicBezTo>
                      <a:cubicBezTo>
                        <a:pt x="227" y="88"/>
                        <a:pt x="233" y="84"/>
                        <a:pt x="238" y="81"/>
                      </a:cubicBezTo>
                      <a:cubicBezTo>
                        <a:pt x="237" y="81"/>
                        <a:pt x="237" y="81"/>
                        <a:pt x="236" y="81"/>
                      </a:cubicBezTo>
                      <a:cubicBezTo>
                        <a:pt x="239" y="80"/>
                        <a:pt x="241" y="79"/>
                        <a:pt x="242" y="78"/>
                      </a:cubicBezTo>
                      <a:cubicBezTo>
                        <a:pt x="239" y="79"/>
                        <a:pt x="238" y="79"/>
                        <a:pt x="237" y="80"/>
                      </a:cubicBezTo>
                      <a:close/>
                      <a:moveTo>
                        <a:pt x="228" y="79"/>
                      </a:moveTo>
                      <a:cubicBezTo>
                        <a:pt x="228" y="80"/>
                        <a:pt x="230" y="79"/>
                        <a:pt x="228" y="80"/>
                      </a:cubicBezTo>
                      <a:cubicBezTo>
                        <a:pt x="228" y="80"/>
                        <a:pt x="224" y="82"/>
                        <a:pt x="224" y="81"/>
                      </a:cubicBezTo>
                      <a:cubicBezTo>
                        <a:pt x="219" y="84"/>
                        <a:pt x="214" y="86"/>
                        <a:pt x="212" y="89"/>
                      </a:cubicBezTo>
                      <a:cubicBezTo>
                        <a:pt x="217" y="86"/>
                        <a:pt x="220" y="83"/>
                        <a:pt x="224" y="82"/>
                      </a:cubicBezTo>
                      <a:cubicBezTo>
                        <a:pt x="224" y="82"/>
                        <a:pt x="222" y="83"/>
                        <a:pt x="223" y="83"/>
                      </a:cubicBezTo>
                      <a:cubicBezTo>
                        <a:pt x="226" y="82"/>
                        <a:pt x="228" y="80"/>
                        <a:pt x="232" y="79"/>
                      </a:cubicBezTo>
                      <a:cubicBezTo>
                        <a:pt x="231" y="78"/>
                        <a:pt x="231" y="78"/>
                        <a:pt x="228" y="79"/>
                      </a:cubicBezTo>
                      <a:close/>
                      <a:moveTo>
                        <a:pt x="209" y="55"/>
                      </a:moveTo>
                      <a:cubicBezTo>
                        <a:pt x="212" y="54"/>
                        <a:pt x="215" y="52"/>
                        <a:pt x="216" y="50"/>
                      </a:cubicBezTo>
                      <a:cubicBezTo>
                        <a:pt x="212" y="52"/>
                        <a:pt x="211" y="53"/>
                        <a:pt x="209" y="55"/>
                      </a:cubicBezTo>
                      <a:close/>
                      <a:moveTo>
                        <a:pt x="220" y="66"/>
                      </a:moveTo>
                      <a:cubicBezTo>
                        <a:pt x="223" y="64"/>
                        <a:pt x="220" y="67"/>
                        <a:pt x="223" y="65"/>
                      </a:cubicBezTo>
                      <a:cubicBezTo>
                        <a:pt x="224" y="64"/>
                        <a:pt x="223" y="65"/>
                        <a:pt x="223" y="64"/>
                      </a:cubicBezTo>
                      <a:cubicBezTo>
                        <a:pt x="222" y="65"/>
                        <a:pt x="220" y="65"/>
                        <a:pt x="220" y="66"/>
                      </a:cubicBezTo>
                      <a:close/>
                      <a:moveTo>
                        <a:pt x="217" y="67"/>
                      </a:moveTo>
                      <a:cubicBezTo>
                        <a:pt x="214" y="69"/>
                        <a:pt x="216" y="70"/>
                        <a:pt x="219" y="67"/>
                      </a:cubicBezTo>
                      <a:cubicBezTo>
                        <a:pt x="214" y="69"/>
                        <a:pt x="222" y="65"/>
                        <a:pt x="217" y="67"/>
                      </a:cubicBezTo>
                      <a:close/>
                      <a:moveTo>
                        <a:pt x="226" y="94"/>
                      </a:moveTo>
                      <a:cubicBezTo>
                        <a:pt x="225" y="94"/>
                        <a:pt x="224" y="95"/>
                        <a:pt x="224" y="96"/>
                      </a:cubicBezTo>
                      <a:cubicBezTo>
                        <a:pt x="226" y="94"/>
                        <a:pt x="226" y="95"/>
                        <a:pt x="228" y="94"/>
                      </a:cubicBezTo>
                      <a:cubicBezTo>
                        <a:pt x="228" y="93"/>
                        <a:pt x="227" y="94"/>
                        <a:pt x="226" y="94"/>
                      </a:cubicBezTo>
                      <a:close/>
                      <a:moveTo>
                        <a:pt x="216" y="80"/>
                      </a:moveTo>
                      <a:cubicBezTo>
                        <a:pt x="215" y="80"/>
                        <a:pt x="213" y="82"/>
                        <a:pt x="211" y="82"/>
                      </a:cubicBezTo>
                      <a:cubicBezTo>
                        <a:pt x="211" y="83"/>
                        <a:pt x="214" y="82"/>
                        <a:pt x="216" y="80"/>
                      </a:cubicBezTo>
                      <a:close/>
                      <a:moveTo>
                        <a:pt x="206" y="79"/>
                      </a:moveTo>
                      <a:cubicBezTo>
                        <a:pt x="206" y="79"/>
                        <a:pt x="208" y="78"/>
                        <a:pt x="207" y="79"/>
                      </a:cubicBezTo>
                      <a:cubicBezTo>
                        <a:pt x="209" y="77"/>
                        <a:pt x="210" y="78"/>
                        <a:pt x="212" y="75"/>
                      </a:cubicBezTo>
                      <a:cubicBezTo>
                        <a:pt x="210" y="76"/>
                        <a:pt x="208" y="77"/>
                        <a:pt x="206" y="79"/>
                      </a:cubicBezTo>
                      <a:close/>
                      <a:moveTo>
                        <a:pt x="192" y="65"/>
                      </a:moveTo>
                      <a:cubicBezTo>
                        <a:pt x="191" y="66"/>
                        <a:pt x="190" y="67"/>
                        <a:pt x="190" y="67"/>
                      </a:cubicBezTo>
                      <a:cubicBezTo>
                        <a:pt x="193" y="65"/>
                        <a:pt x="197" y="64"/>
                        <a:pt x="198" y="63"/>
                      </a:cubicBezTo>
                      <a:cubicBezTo>
                        <a:pt x="194" y="64"/>
                        <a:pt x="195" y="64"/>
                        <a:pt x="192" y="65"/>
                      </a:cubicBezTo>
                      <a:close/>
                      <a:moveTo>
                        <a:pt x="208" y="90"/>
                      </a:moveTo>
                      <a:cubicBezTo>
                        <a:pt x="207" y="91"/>
                        <a:pt x="206" y="91"/>
                        <a:pt x="206" y="92"/>
                      </a:cubicBezTo>
                      <a:cubicBezTo>
                        <a:pt x="207" y="91"/>
                        <a:pt x="206" y="93"/>
                        <a:pt x="209" y="91"/>
                      </a:cubicBezTo>
                      <a:cubicBezTo>
                        <a:pt x="210" y="90"/>
                        <a:pt x="208" y="91"/>
                        <a:pt x="208" y="90"/>
                      </a:cubicBezTo>
                      <a:close/>
                      <a:moveTo>
                        <a:pt x="207" y="101"/>
                      </a:moveTo>
                      <a:cubicBezTo>
                        <a:pt x="208" y="101"/>
                        <a:pt x="212" y="98"/>
                        <a:pt x="214" y="97"/>
                      </a:cubicBezTo>
                      <a:cubicBezTo>
                        <a:pt x="211" y="99"/>
                        <a:pt x="207" y="101"/>
                        <a:pt x="207" y="101"/>
                      </a:cubicBezTo>
                      <a:close/>
                      <a:moveTo>
                        <a:pt x="190" y="86"/>
                      </a:moveTo>
                      <a:cubicBezTo>
                        <a:pt x="191" y="85"/>
                        <a:pt x="196" y="82"/>
                        <a:pt x="196" y="82"/>
                      </a:cubicBezTo>
                      <a:cubicBezTo>
                        <a:pt x="194" y="83"/>
                        <a:pt x="192" y="85"/>
                        <a:pt x="190" y="86"/>
                      </a:cubicBezTo>
                      <a:close/>
                      <a:moveTo>
                        <a:pt x="198" y="111"/>
                      </a:moveTo>
                      <a:cubicBezTo>
                        <a:pt x="199" y="112"/>
                        <a:pt x="204" y="109"/>
                        <a:pt x="205" y="107"/>
                      </a:cubicBezTo>
                      <a:cubicBezTo>
                        <a:pt x="203" y="109"/>
                        <a:pt x="201" y="110"/>
                        <a:pt x="198" y="111"/>
                      </a:cubicBezTo>
                      <a:close/>
                      <a:moveTo>
                        <a:pt x="185" y="86"/>
                      </a:moveTo>
                      <a:cubicBezTo>
                        <a:pt x="185" y="86"/>
                        <a:pt x="189" y="84"/>
                        <a:pt x="188" y="84"/>
                      </a:cubicBezTo>
                      <a:cubicBezTo>
                        <a:pt x="184" y="85"/>
                        <a:pt x="184" y="87"/>
                        <a:pt x="183" y="89"/>
                      </a:cubicBezTo>
                      <a:cubicBezTo>
                        <a:pt x="184" y="88"/>
                        <a:pt x="184" y="88"/>
                        <a:pt x="184" y="88"/>
                      </a:cubicBezTo>
                      <a:cubicBezTo>
                        <a:pt x="187" y="87"/>
                        <a:pt x="190" y="84"/>
                        <a:pt x="188" y="84"/>
                      </a:cubicBezTo>
                      <a:cubicBezTo>
                        <a:pt x="188" y="84"/>
                        <a:pt x="186" y="86"/>
                        <a:pt x="185" y="86"/>
                      </a:cubicBezTo>
                      <a:close/>
                      <a:moveTo>
                        <a:pt x="175" y="77"/>
                      </a:moveTo>
                      <a:cubicBezTo>
                        <a:pt x="177" y="75"/>
                        <a:pt x="182" y="73"/>
                        <a:pt x="180" y="73"/>
                      </a:cubicBezTo>
                      <a:cubicBezTo>
                        <a:pt x="179" y="75"/>
                        <a:pt x="174" y="76"/>
                        <a:pt x="175" y="77"/>
                      </a:cubicBezTo>
                      <a:close/>
                      <a:moveTo>
                        <a:pt x="186" y="115"/>
                      </a:moveTo>
                      <a:cubicBezTo>
                        <a:pt x="187" y="115"/>
                        <a:pt x="191" y="112"/>
                        <a:pt x="191" y="111"/>
                      </a:cubicBezTo>
                      <a:cubicBezTo>
                        <a:pt x="190" y="112"/>
                        <a:pt x="187" y="113"/>
                        <a:pt x="186" y="115"/>
                      </a:cubicBezTo>
                      <a:close/>
                      <a:moveTo>
                        <a:pt x="177" y="93"/>
                      </a:moveTo>
                      <a:cubicBezTo>
                        <a:pt x="170" y="97"/>
                        <a:pt x="177" y="95"/>
                        <a:pt x="177" y="93"/>
                      </a:cubicBezTo>
                      <a:close/>
                      <a:moveTo>
                        <a:pt x="183" y="114"/>
                      </a:moveTo>
                      <a:cubicBezTo>
                        <a:pt x="185" y="113"/>
                        <a:pt x="188" y="111"/>
                        <a:pt x="188" y="110"/>
                      </a:cubicBezTo>
                      <a:cubicBezTo>
                        <a:pt x="185" y="112"/>
                        <a:pt x="184" y="113"/>
                        <a:pt x="183" y="114"/>
                      </a:cubicBezTo>
                      <a:close/>
                      <a:moveTo>
                        <a:pt x="158" y="89"/>
                      </a:moveTo>
                      <a:cubicBezTo>
                        <a:pt x="160" y="88"/>
                        <a:pt x="165" y="84"/>
                        <a:pt x="163" y="85"/>
                      </a:cubicBezTo>
                      <a:cubicBezTo>
                        <a:pt x="163" y="85"/>
                        <a:pt x="157" y="89"/>
                        <a:pt x="158" y="89"/>
                      </a:cubicBezTo>
                      <a:close/>
                      <a:moveTo>
                        <a:pt x="166" y="104"/>
                      </a:moveTo>
                      <a:cubicBezTo>
                        <a:pt x="168" y="103"/>
                        <a:pt x="170" y="102"/>
                        <a:pt x="171" y="101"/>
                      </a:cubicBezTo>
                      <a:cubicBezTo>
                        <a:pt x="169" y="103"/>
                        <a:pt x="166" y="103"/>
                        <a:pt x="166" y="104"/>
                      </a:cubicBezTo>
                      <a:close/>
                      <a:moveTo>
                        <a:pt x="172" y="122"/>
                      </a:moveTo>
                      <a:cubicBezTo>
                        <a:pt x="172" y="122"/>
                        <a:pt x="176" y="120"/>
                        <a:pt x="176" y="120"/>
                      </a:cubicBezTo>
                      <a:cubicBezTo>
                        <a:pt x="175" y="120"/>
                        <a:pt x="175" y="120"/>
                        <a:pt x="172" y="122"/>
                      </a:cubicBezTo>
                      <a:close/>
                      <a:moveTo>
                        <a:pt x="142" y="97"/>
                      </a:moveTo>
                      <a:cubicBezTo>
                        <a:pt x="145" y="95"/>
                        <a:pt x="147" y="93"/>
                        <a:pt x="148" y="92"/>
                      </a:cubicBezTo>
                      <a:cubicBezTo>
                        <a:pt x="146" y="93"/>
                        <a:pt x="142" y="96"/>
                        <a:pt x="142" y="97"/>
                      </a:cubicBezTo>
                      <a:close/>
                      <a:moveTo>
                        <a:pt x="155" y="112"/>
                      </a:moveTo>
                      <a:cubicBezTo>
                        <a:pt x="155" y="112"/>
                        <a:pt x="156" y="111"/>
                        <a:pt x="156" y="111"/>
                      </a:cubicBezTo>
                      <a:cubicBezTo>
                        <a:pt x="155" y="112"/>
                        <a:pt x="156" y="112"/>
                        <a:pt x="157" y="111"/>
                      </a:cubicBezTo>
                      <a:cubicBezTo>
                        <a:pt x="157" y="111"/>
                        <a:pt x="158" y="110"/>
                        <a:pt x="158" y="109"/>
                      </a:cubicBezTo>
                      <a:cubicBezTo>
                        <a:pt x="157" y="110"/>
                        <a:pt x="155" y="111"/>
                        <a:pt x="155" y="112"/>
                      </a:cubicBezTo>
                      <a:close/>
                      <a:moveTo>
                        <a:pt x="164" y="129"/>
                      </a:moveTo>
                      <a:cubicBezTo>
                        <a:pt x="165" y="128"/>
                        <a:pt x="170" y="125"/>
                        <a:pt x="169" y="124"/>
                      </a:cubicBezTo>
                      <a:cubicBezTo>
                        <a:pt x="167" y="126"/>
                        <a:pt x="165" y="127"/>
                        <a:pt x="164" y="129"/>
                      </a:cubicBezTo>
                      <a:close/>
                      <a:moveTo>
                        <a:pt x="153" y="112"/>
                      </a:moveTo>
                      <a:cubicBezTo>
                        <a:pt x="155" y="111"/>
                        <a:pt x="158" y="109"/>
                        <a:pt x="157" y="109"/>
                      </a:cubicBezTo>
                      <a:cubicBezTo>
                        <a:pt x="154" y="110"/>
                        <a:pt x="154" y="111"/>
                        <a:pt x="153" y="112"/>
                      </a:cubicBezTo>
                      <a:close/>
                      <a:moveTo>
                        <a:pt x="164" y="125"/>
                      </a:moveTo>
                      <a:cubicBezTo>
                        <a:pt x="165" y="124"/>
                        <a:pt x="167" y="122"/>
                        <a:pt x="167" y="122"/>
                      </a:cubicBezTo>
                      <a:cubicBezTo>
                        <a:pt x="166" y="122"/>
                        <a:pt x="162" y="125"/>
                        <a:pt x="164" y="125"/>
                      </a:cubicBezTo>
                      <a:close/>
                      <a:moveTo>
                        <a:pt x="162" y="131"/>
                      </a:moveTo>
                      <a:cubicBezTo>
                        <a:pt x="162" y="131"/>
                        <a:pt x="161" y="132"/>
                        <a:pt x="161" y="133"/>
                      </a:cubicBezTo>
                      <a:cubicBezTo>
                        <a:pt x="164" y="130"/>
                        <a:pt x="164" y="130"/>
                        <a:pt x="164" y="130"/>
                      </a:cubicBezTo>
                      <a:cubicBezTo>
                        <a:pt x="162" y="131"/>
                        <a:pt x="170" y="126"/>
                        <a:pt x="167" y="127"/>
                      </a:cubicBezTo>
                      <a:cubicBezTo>
                        <a:pt x="165" y="129"/>
                        <a:pt x="163" y="130"/>
                        <a:pt x="162" y="131"/>
                      </a:cubicBezTo>
                      <a:close/>
                      <a:moveTo>
                        <a:pt x="153" y="115"/>
                      </a:moveTo>
                      <a:cubicBezTo>
                        <a:pt x="153" y="115"/>
                        <a:pt x="154" y="114"/>
                        <a:pt x="153" y="114"/>
                      </a:cubicBezTo>
                      <a:cubicBezTo>
                        <a:pt x="149" y="118"/>
                        <a:pt x="155" y="114"/>
                        <a:pt x="153" y="116"/>
                      </a:cubicBezTo>
                      <a:cubicBezTo>
                        <a:pt x="155" y="115"/>
                        <a:pt x="155" y="115"/>
                        <a:pt x="155" y="115"/>
                      </a:cubicBezTo>
                      <a:cubicBezTo>
                        <a:pt x="155" y="115"/>
                        <a:pt x="155" y="114"/>
                        <a:pt x="155" y="114"/>
                      </a:cubicBezTo>
                      <a:cubicBezTo>
                        <a:pt x="154" y="115"/>
                        <a:pt x="153" y="115"/>
                        <a:pt x="153" y="115"/>
                      </a:cubicBezTo>
                      <a:close/>
                      <a:moveTo>
                        <a:pt x="132" y="105"/>
                      </a:moveTo>
                      <a:cubicBezTo>
                        <a:pt x="135" y="103"/>
                        <a:pt x="140" y="99"/>
                        <a:pt x="140" y="98"/>
                      </a:cubicBezTo>
                      <a:cubicBezTo>
                        <a:pt x="136" y="101"/>
                        <a:pt x="133" y="104"/>
                        <a:pt x="132" y="105"/>
                      </a:cubicBezTo>
                      <a:close/>
                      <a:moveTo>
                        <a:pt x="158" y="134"/>
                      </a:moveTo>
                      <a:cubicBezTo>
                        <a:pt x="159" y="132"/>
                        <a:pt x="163" y="130"/>
                        <a:pt x="163" y="130"/>
                      </a:cubicBezTo>
                      <a:cubicBezTo>
                        <a:pt x="161" y="131"/>
                        <a:pt x="157" y="133"/>
                        <a:pt x="158" y="134"/>
                      </a:cubicBezTo>
                      <a:close/>
                      <a:moveTo>
                        <a:pt x="149" y="141"/>
                      </a:moveTo>
                      <a:cubicBezTo>
                        <a:pt x="151" y="141"/>
                        <a:pt x="153" y="139"/>
                        <a:pt x="153" y="138"/>
                      </a:cubicBezTo>
                      <a:cubicBezTo>
                        <a:pt x="154" y="138"/>
                        <a:pt x="157" y="136"/>
                        <a:pt x="158" y="135"/>
                      </a:cubicBezTo>
                      <a:cubicBezTo>
                        <a:pt x="155" y="136"/>
                        <a:pt x="151" y="139"/>
                        <a:pt x="149" y="141"/>
                      </a:cubicBezTo>
                      <a:close/>
                      <a:moveTo>
                        <a:pt x="132" y="110"/>
                      </a:moveTo>
                      <a:cubicBezTo>
                        <a:pt x="132" y="108"/>
                        <a:pt x="128" y="112"/>
                        <a:pt x="127" y="113"/>
                      </a:cubicBezTo>
                      <a:cubicBezTo>
                        <a:pt x="126" y="114"/>
                        <a:pt x="128" y="114"/>
                        <a:pt x="129" y="112"/>
                      </a:cubicBezTo>
                      <a:cubicBezTo>
                        <a:pt x="129" y="111"/>
                        <a:pt x="131" y="110"/>
                        <a:pt x="131" y="110"/>
                      </a:cubicBezTo>
                      <a:cubicBezTo>
                        <a:pt x="131" y="110"/>
                        <a:pt x="131" y="110"/>
                        <a:pt x="132" y="110"/>
                      </a:cubicBezTo>
                      <a:close/>
                      <a:moveTo>
                        <a:pt x="137" y="153"/>
                      </a:moveTo>
                      <a:cubicBezTo>
                        <a:pt x="139" y="150"/>
                        <a:pt x="143" y="148"/>
                        <a:pt x="143" y="147"/>
                      </a:cubicBezTo>
                      <a:cubicBezTo>
                        <a:pt x="140" y="149"/>
                        <a:pt x="138" y="151"/>
                        <a:pt x="137" y="153"/>
                      </a:cubicBezTo>
                      <a:close/>
                      <a:moveTo>
                        <a:pt x="105" y="131"/>
                      </a:moveTo>
                      <a:cubicBezTo>
                        <a:pt x="110" y="128"/>
                        <a:pt x="114" y="123"/>
                        <a:pt x="118" y="120"/>
                      </a:cubicBezTo>
                      <a:cubicBezTo>
                        <a:pt x="117" y="119"/>
                        <a:pt x="117" y="119"/>
                        <a:pt x="117" y="119"/>
                      </a:cubicBezTo>
                      <a:cubicBezTo>
                        <a:pt x="113" y="123"/>
                        <a:pt x="107" y="128"/>
                        <a:pt x="105" y="131"/>
                      </a:cubicBezTo>
                      <a:close/>
                      <a:moveTo>
                        <a:pt x="144" y="153"/>
                      </a:moveTo>
                      <a:cubicBezTo>
                        <a:pt x="144" y="154"/>
                        <a:pt x="143" y="155"/>
                        <a:pt x="143" y="155"/>
                      </a:cubicBezTo>
                      <a:cubicBezTo>
                        <a:pt x="146" y="153"/>
                        <a:pt x="146" y="153"/>
                        <a:pt x="146" y="153"/>
                      </a:cubicBezTo>
                      <a:cubicBezTo>
                        <a:pt x="145" y="153"/>
                        <a:pt x="146" y="152"/>
                        <a:pt x="144" y="153"/>
                      </a:cubicBezTo>
                      <a:close/>
                      <a:moveTo>
                        <a:pt x="124" y="137"/>
                      </a:moveTo>
                      <a:cubicBezTo>
                        <a:pt x="125" y="137"/>
                        <a:pt x="126" y="136"/>
                        <a:pt x="126" y="136"/>
                      </a:cubicBezTo>
                      <a:cubicBezTo>
                        <a:pt x="125" y="136"/>
                        <a:pt x="123" y="138"/>
                        <a:pt x="122" y="139"/>
                      </a:cubicBezTo>
                      <a:cubicBezTo>
                        <a:pt x="121" y="140"/>
                        <a:pt x="121" y="140"/>
                        <a:pt x="122" y="140"/>
                      </a:cubicBezTo>
                      <a:cubicBezTo>
                        <a:pt x="124" y="138"/>
                        <a:pt x="123" y="138"/>
                        <a:pt x="124" y="137"/>
                      </a:cubicBezTo>
                      <a:close/>
                      <a:moveTo>
                        <a:pt x="112" y="136"/>
                      </a:moveTo>
                      <a:cubicBezTo>
                        <a:pt x="109" y="139"/>
                        <a:pt x="114" y="135"/>
                        <a:pt x="111" y="138"/>
                      </a:cubicBezTo>
                      <a:cubicBezTo>
                        <a:pt x="113" y="136"/>
                        <a:pt x="113" y="136"/>
                        <a:pt x="115" y="135"/>
                      </a:cubicBezTo>
                      <a:cubicBezTo>
                        <a:pt x="115" y="135"/>
                        <a:pt x="116" y="134"/>
                        <a:pt x="115" y="134"/>
                      </a:cubicBezTo>
                      <a:cubicBezTo>
                        <a:pt x="113" y="136"/>
                        <a:pt x="114" y="134"/>
                        <a:pt x="112" y="136"/>
                      </a:cubicBezTo>
                      <a:close/>
                      <a:moveTo>
                        <a:pt x="125" y="156"/>
                      </a:moveTo>
                      <a:cubicBezTo>
                        <a:pt x="126" y="156"/>
                        <a:pt x="128" y="154"/>
                        <a:pt x="129" y="152"/>
                      </a:cubicBezTo>
                      <a:cubicBezTo>
                        <a:pt x="128" y="153"/>
                        <a:pt x="126" y="154"/>
                        <a:pt x="125" y="156"/>
                      </a:cubicBezTo>
                      <a:close/>
                      <a:moveTo>
                        <a:pt x="113" y="150"/>
                      </a:moveTo>
                      <a:cubicBezTo>
                        <a:pt x="117" y="147"/>
                        <a:pt x="116" y="148"/>
                        <a:pt x="120" y="145"/>
                      </a:cubicBezTo>
                      <a:cubicBezTo>
                        <a:pt x="118" y="145"/>
                        <a:pt x="121" y="143"/>
                        <a:pt x="120" y="143"/>
                      </a:cubicBezTo>
                      <a:cubicBezTo>
                        <a:pt x="119" y="145"/>
                        <a:pt x="113" y="149"/>
                        <a:pt x="113" y="150"/>
                      </a:cubicBezTo>
                      <a:close/>
                      <a:moveTo>
                        <a:pt x="112" y="138"/>
                      </a:moveTo>
                      <a:cubicBezTo>
                        <a:pt x="110" y="140"/>
                        <a:pt x="110" y="138"/>
                        <a:pt x="108" y="140"/>
                      </a:cubicBezTo>
                      <a:cubicBezTo>
                        <a:pt x="107" y="142"/>
                        <a:pt x="109" y="140"/>
                        <a:pt x="110" y="141"/>
                      </a:cubicBezTo>
                      <a:cubicBezTo>
                        <a:pt x="111" y="140"/>
                        <a:pt x="114" y="137"/>
                        <a:pt x="112" y="138"/>
                      </a:cubicBezTo>
                      <a:close/>
                      <a:moveTo>
                        <a:pt x="96" y="141"/>
                      </a:moveTo>
                      <a:cubicBezTo>
                        <a:pt x="99" y="138"/>
                        <a:pt x="99" y="138"/>
                        <a:pt x="99" y="138"/>
                      </a:cubicBezTo>
                      <a:cubicBezTo>
                        <a:pt x="98" y="137"/>
                        <a:pt x="98" y="137"/>
                        <a:pt x="98" y="137"/>
                      </a:cubicBezTo>
                      <a:cubicBezTo>
                        <a:pt x="96" y="139"/>
                        <a:pt x="97" y="139"/>
                        <a:pt x="96" y="141"/>
                      </a:cubicBezTo>
                      <a:close/>
                      <a:moveTo>
                        <a:pt x="119" y="170"/>
                      </a:moveTo>
                      <a:cubicBezTo>
                        <a:pt x="119" y="171"/>
                        <a:pt x="120" y="168"/>
                        <a:pt x="120" y="169"/>
                      </a:cubicBezTo>
                      <a:cubicBezTo>
                        <a:pt x="121" y="168"/>
                        <a:pt x="125" y="165"/>
                        <a:pt x="123" y="166"/>
                      </a:cubicBezTo>
                      <a:cubicBezTo>
                        <a:pt x="121" y="168"/>
                        <a:pt x="121" y="168"/>
                        <a:pt x="119" y="170"/>
                      </a:cubicBezTo>
                      <a:close/>
                      <a:moveTo>
                        <a:pt x="111" y="161"/>
                      </a:moveTo>
                      <a:cubicBezTo>
                        <a:pt x="113" y="159"/>
                        <a:pt x="114" y="159"/>
                        <a:pt x="115" y="158"/>
                      </a:cubicBezTo>
                      <a:cubicBezTo>
                        <a:pt x="114" y="158"/>
                        <a:pt x="115" y="157"/>
                        <a:pt x="114" y="157"/>
                      </a:cubicBezTo>
                      <a:cubicBezTo>
                        <a:pt x="113" y="159"/>
                        <a:pt x="111" y="160"/>
                        <a:pt x="111" y="161"/>
                      </a:cubicBezTo>
                      <a:close/>
                      <a:moveTo>
                        <a:pt x="85" y="151"/>
                      </a:moveTo>
                      <a:cubicBezTo>
                        <a:pt x="83" y="153"/>
                        <a:pt x="82" y="154"/>
                        <a:pt x="81" y="155"/>
                      </a:cubicBezTo>
                      <a:cubicBezTo>
                        <a:pt x="81" y="156"/>
                        <a:pt x="81" y="156"/>
                        <a:pt x="81" y="156"/>
                      </a:cubicBezTo>
                      <a:cubicBezTo>
                        <a:pt x="81" y="156"/>
                        <a:pt x="81" y="156"/>
                        <a:pt x="81" y="156"/>
                      </a:cubicBezTo>
                      <a:cubicBezTo>
                        <a:pt x="82" y="156"/>
                        <a:pt x="82" y="156"/>
                        <a:pt x="82" y="156"/>
                      </a:cubicBezTo>
                      <a:cubicBezTo>
                        <a:pt x="83" y="155"/>
                        <a:pt x="83" y="155"/>
                        <a:pt x="83" y="155"/>
                      </a:cubicBezTo>
                      <a:cubicBezTo>
                        <a:pt x="84" y="154"/>
                        <a:pt x="85" y="152"/>
                        <a:pt x="86" y="151"/>
                      </a:cubicBezTo>
                      <a:cubicBezTo>
                        <a:pt x="89" y="149"/>
                        <a:pt x="91" y="146"/>
                        <a:pt x="93" y="143"/>
                      </a:cubicBezTo>
                      <a:cubicBezTo>
                        <a:pt x="90" y="146"/>
                        <a:pt x="87" y="149"/>
                        <a:pt x="85" y="151"/>
                      </a:cubicBezTo>
                      <a:close/>
                      <a:moveTo>
                        <a:pt x="88" y="156"/>
                      </a:moveTo>
                      <a:cubicBezTo>
                        <a:pt x="90" y="154"/>
                        <a:pt x="91" y="154"/>
                        <a:pt x="93" y="152"/>
                      </a:cubicBezTo>
                      <a:cubicBezTo>
                        <a:pt x="93" y="151"/>
                        <a:pt x="93" y="150"/>
                        <a:pt x="94" y="149"/>
                      </a:cubicBezTo>
                      <a:cubicBezTo>
                        <a:pt x="91" y="152"/>
                        <a:pt x="87" y="156"/>
                        <a:pt x="88" y="156"/>
                      </a:cubicBezTo>
                      <a:close/>
                      <a:moveTo>
                        <a:pt x="86" y="154"/>
                      </a:moveTo>
                      <a:cubicBezTo>
                        <a:pt x="88" y="153"/>
                        <a:pt x="87" y="154"/>
                        <a:pt x="89" y="152"/>
                      </a:cubicBezTo>
                      <a:cubicBezTo>
                        <a:pt x="89" y="152"/>
                        <a:pt x="89" y="152"/>
                        <a:pt x="90" y="151"/>
                      </a:cubicBezTo>
                      <a:cubicBezTo>
                        <a:pt x="89" y="151"/>
                        <a:pt x="89" y="151"/>
                        <a:pt x="90" y="151"/>
                      </a:cubicBezTo>
                      <a:cubicBezTo>
                        <a:pt x="90" y="150"/>
                        <a:pt x="90" y="150"/>
                        <a:pt x="90" y="150"/>
                      </a:cubicBezTo>
                      <a:cubicBezTo>
                        <a:pt x="89" y="152"/>
                        <a:pt x="86" y="154"/>
                        <a:pt x="86" y="154"/>
                      </a:cubicBezTo>
                      <a:close/>
                      <a:moveTo>
                        <a:pt x="96" y="160"/>
                      </a:moveTo>
                      <a:cubicBezTo>
                        <a:pt x="96" y="161"/>
                        <a:pt x="94" y="163"/>
                        <a:pt x="94" y="164"/>
                      </a:cubicBezTo>
                      <a:cubicBezTo>
                        <a:pt x="96" y="162"/>
                        <a:pt x="96" y="161"/>
                        <a:pt x="98" y="160"/>
                      </a:cubicBezTo>
                      <a:cubicBezTo>
                        <a:pt x="97" y="159"/>
                        <a:pt x="97" y="160"/>
                        <a:pt x="96" y="160"/>
                      </a:cubicBezTo>
                      <a:close/>
                      <a:moveTo>
                        <a:pt x="95" y="158"/>
                      </a:moveTo>
                      <a:cubicBezTo>
                        <a:pt x="95" y="158"/>
                        <a:pt x="95" y="158"/>
                        <a:pt x="95" y="158"/>
                      </a:cubicBezTo>
                      <a:cubicBezTo>
                        <a:pt x="93" y="159"/>
                        <a:pt x="94" y="159"/>
                        <a:pt x="92" y="160"/>
                      </a:cubicBezTo>
                      <a:cubicBezTo>
                        <a:pt x="93" y="161"/>
                        <a:pt x="93" y="161"/>
                        <a:pt x="93" y="161"/>
                      </a:cubicBezTo>
                      <a:cubicBezTo>
                        <a:pt x="94" y="159"/>
                        <a:pt x="94" y="160"/>
                        <a:pt x="95" y="158"/>
                      </a:cubicBezTo>
                      <a:close/>
                      <a:moveTo>
                        <a:pt x="85" y="163"/>
                      </a:moveTo>
                      <a:cubicBezTo>
                        <a:pt x="86" y="162"/>
                        <a:pt x="86" y="162"/>
                        <a:pt x="86" y="162"/>
                      </a:cubicBezTo>
                      <a:cubicBezTo>
                        <a:pt x="86" y="162"/>
                        <a:pt x="85" y="162"/>
                        <a:pt x="85" y="163"/>
                      </a:cubicBezTo>
                      <a:close/>
                      <a:moveTo>
                        <a:pt x="91" y="167"/>
                      </a:moveTo>
                      <a:cubicBezTo>
                        <a:pt x="91" y="167"/>
                        <a:pt x="91" y="167"/>
                        <a:pt x="91" y="168"/>
                      </a:cubicBezTo>
                      <a:cubicBezTo>
                        <a:pt x="92" y="168"/>
                        <a:pt x="92" y="168"/>
                        <a:pt x="92" y="167"/>
                      </a:cubicBezTo>
                      <a:cubicBezTo>
                        <a:pt x="92" y="167"/>
                        <a:pt x="92" y="167"/>
                        <a:pt x="92" y="167"/>
                      </a:cubicBezTo>
                      <a:cubicBezTo>
                        <a:pt x="92" y="167"/>
                        <a:pt x="91" y="166"/>
                        <a:pt x="91" y="167"/>
                      </a:cubicBezTo>
                      <a:close/>
                      <a:moveTo>
                        <a:pt x="101" y="179"/>
                      </a:moveTo>
                      <a:cubicBezTo>
                        <a:pt x="101" y="179"/>
                        <a:pt x="101" y="179"/>
                        <a:pt x="102" y="180"/>
                      </a:cubicBezTo>
                      <a:cubicBezTo>
                        <a:pt x="102" y="179"/>
                        <a:pt x="102" y="178"/>
                        <a:pt x="103" y="178"/>
                      </a:cubicBezTo>
                      <a:cubicBezTo>
                        <a:pt x="103" y="178"/>
                        <a:pt x="103" y="178"/>
                        <a:pt x="103" y="177"/>
                      </a:cubicBezTo>
                      <a:cubicBezTo>
                        <a:pt x="102" y="178"/>
                        <a:pt x="102" y="178"/>
                        <a:pt x="101" y="179"/>
                      </a:cubicBezTo>
                      <a:close/>
                      <a:moveTo>
                        <a:pt x="111" y="187"/>
                      </a:moveTo>
                      <a:cubicBezTo>
                        <a:pt x="111" y="188"/>
                        <a:pt x="112" y="187"/>
                        <a:pt x="112" y="187"/>
                      </a:cubicBezTo>
                      <a:cubicBezTo>
                        <a:pt x="111" y="187"/>
                        <a:pt x="112" y="187"/>
                        <a:pt x="112" y="186"/>
                      </a:cubicBezTo>
                      <a:cubicBezTo>
                        <a:pt x="111" y="186"/>
                        <a:pt x="112" y="187"/>
                        <a:pt x="111" y="187"/>
                      </a:cubicBezTo>
                      <a:close/>
                      <a:moveTo>
                        <a:pt x="100" y="178"/>
                      </a:moveTo>
                      <a:cubicBezTo>
                        <a:pt x="100" y="179"/>
                        <a:pt x="101" y="179"/>
                        <a:pt x="101" y="178"/>
                      </a:cubicBezTo>
                      <a:cubicBezTo>
                        <a:pt x="101" y="178"/>
                        <a:pt x="101" y="178"/>
                        <a:pt x="101" y="178"/>
                      </a:cubicBezTo>
                      <a:cubicBezTo>
                        <a:pt x="101" y="178"/>
                        <a:pt x="101" y="178"/>
                        <a:pt x="101" y="178"/>
                      </a:cubicBezTo>
                      <a:cubicBezTo>
                        <a:pt x="101" y="178"/>
                        <a:pt x="100" y="178"/>
                        <a:pt x="100" y="178"/>
                      </a:cubicBezTo>
                      <a:close/>
                      <a:moveTo>
                        <a:pt x="101" y="180"/>
                      </a:moveTo>
                      <a:cubicBezTo>
                        <a:pt x="101" y="179"/>
                        <a:pt x="101" y="181"/>
                        <a:pt x="102" y="180"/>
                      </a:cubicBezTo>
                      <a:cubicBezTo>
                        <a:pt x="102" y="180"/>
                        <a:pt x="101" y="179"/>
                        <a:pt x="101" y="179"/>
                      </a:cubicBezTo>
                      <a:cubicBezTo>
                        <a:pt x="101" y="179"/>
                        <a:pt x="100" y="180"/>
                        <a:pt x="101" y="180"/>
                      </a:cubicBezTo>
                      <a:close/>
                      <a:moveTo>
                        <a:pt x="76" y="157"/>
                      </a:moveTo>
                      <a:cubicBezTo>
                        <a:pt x="76" y="157"/>
                        <a:pt x="77" y="156"/>
                        <a:pt x="76" y="156"/>
                      </a:cubicBezTo>
                      <a:cubicBezTo>
                        <a:pt x="76" y="156"/>
                        <a:pt x="76" y="157"/>
                        <a:pt x="76" y="157"/>
                      </a:cubicBezTo>
                      <a:close/>
                      <a:moveTo>
                        <a:pt x="99" y="179"/>
                      </a:moveTo>
                      <a:cubicBezTo>
                        <a:pt x="99" y="178"/>
                        <a:pt x="100" y="180"/>
                        <a:pt x="100" y="179"/>
                      </a:cubicBezTo>
                      <a:cubicBezTo>
                        <a:pt x="99" y="179"/>
                        <a:pt x="100" y="179"/>
                        <a:pt x="100" y="178"/>
                      </a:cubicBezTo>
                      <a:cubicBezTo>
                        <a:pt x="100" y="178"/>
                        <a:pt x="99" y="179"/>
                        <a:pt x="99" y="179"/>
                      </a:cubicBezTo>
                      <a:close/>
                      <a:moveTo>
                        <a:pt x="104" y="186"/>
                      </a:moveTo>
                      <a:cubicBezTo>
                        <a:pt x="105" y="185"/>
                        <a:pt x="105" y="185"/>
                        <a:pt x="105" y="185"/>
                      </a:cubicBezTo>
                      <a:cubicBezTo>
                        <a:pt x="105" y="184"/>
                        <a:pt x="104" y="185"/>
                        <a:pt x="104" y="186"/>
                      </a:cubicBezTo>
                      <a:close/>
                      <a:moveTo>
                        <a:pt x="100" y="181"/>
                      </a:moveTo>
                      <a:cubicBezTo>
                        <a:pt x="100" y="181"/>
                        <a:pt x="100" y="181"/>
                        <a:pt x="100" y="181"/>
                      </a:cubicBezTo>
                      <a:cubicBezTo>
                        <a:pt x="100" y="181"/>
                        <a:pt x="100" y="181"/>
                        <a:pt x="100" y="181"/>
                      </a:cubicBezTo>
                      <a:cubicBezTo>
                        <a:pt x="100" y="181"/>
                        <a:pt x="101" y="181"/>
                        <a:pt x="101" y="181"/>
                      </a:cubicBezTo>
                      <a:cubicBezTo>
                        <a:pt x="100" y="181"/>
                        <a:pt x="100" y="180"/>
                        <a:pt x="100" y="181"/>
                      </a:cubicBezTo>
                      <a:close/>
                      <a:moveTo>
                        <a:pt x="108" y="192"/>
                      </a:moveTo>
                      <a:cubicBezTo>
                        <a:pt x="108" y="191"/>
                        <a:pt x="109" y="190"/>
                        <a:pt x="109" y="190"/>
                      </a:cubicBezTo>
                      <a:cubicBezTo>
                        <a:pt x="108" y="191"/>
                        <a:pt x="107" y="191"/>
                        <a:pt x="108" y="192"/>
                      </a:cubicBezTo>
                      <a:close/>
                      <a:moveTo>
                        <a:pt x="76" y="161"/>
                      </a:moveTo>
                      <a:cubicBezTo>
                        <a:pt x="76" y="161"/>
                        <a:pt x="77" y="162"/>
                        <a:pt x="77" y="161"/>
                      </a:cubicBezTo>
                      <a:cubicBezTo>
                        <a:pt x="77" y="161"/>
                        <a:pt x="77" y="161"/>
                        <a:pt x="77" y="161"/>
                      </a:cubicBezTo>
                      <a:cubicBezTo>
                        <a:pt x="77" y="161"/>
                        <a:pt x="78" y="161"/>
                        <a:pt x="77" y="161"/>
                      </a:cubicBezTo>
                      <a:cubicBezTo>
                        <a:pt x="77" y="161"/>
                        <a:pt x="77" y="161"/>
                        <a:pt x="76" y="161"/>
                      </a:cubicBezTo>
                      <a:close/>
                      <a:moveTo>
                        <a:pt x="99" y="182"/>
                      </a:moveTo>
                      <a:cubicBezTo>
                        <a:pt x="99" y="182"/>
                        <a:pt x="99" y="182"/>
                        <a:pt x="99" y="182"/>
                      </a:cubicBezTo>
                      <a:cubicBezTo>
                        <a:pt x="100" y="182"/>
                        <a:pt x="100" y="182"/>
                        <a:pt x="100" y="181"/>
                      </a:cubicBezTo>
                      <a:cubicBezTo>
                        <a:pt x="99" y="181"/>
                        <a:pt x="99" y="182"/>
                        <a:pt x="99" y="182"/>
                      </a:cubicBezTo>
                      <a:close/>
                      <a:moveTo>
                        <a:pt x="102" y="184"/>
                      </a:moveTo>
                      <a:cubicBezTo>
                        <a:pt x="102" y="184"/>
                        <a:pt x="102" y="185"/>
                        <a:pt x="102" y="185"/>
                      </a:cubicBezTo>
                      <a:cubicBezTo>
                        <a:pt x="102" y="185"/>
                        <a:pt x="102" y="185"/>
                        <a:pt x="102" y="185"/>
                      </a:cubicBezTo>
                      <a:cubicBezTo>
                        <a:pt x="102" y="185"/>
                        <a:pt x="103" y="185"/>
                        <a:pt x="103" y="184"/>
                      </a:cubicBezTo>
                      <a:cubicBezTo>
                        <a:pt x="103" y="185"/>
                        <a:pt x="102" y="184"/>
                        <a:pt x="102" y="184"/>
                      </a:cubicBezTo>
                      <a:close/>
                      <a:moveTo>
                        <a:pt x="103" y="187"/>
                      </a:moveTo>
                      <a:cubicBezTo>
                        <a:pt x="104" y="186"/>
                        <a:pt x="104" y="186"/>
                        <a:pt x="104" y="185"/>
                      </a:cubicBezTo>
                      <a:cubicBezTo>
                        <a:pt x="104" y="186"/>
                        <a:pt x="103" y="186"/>
                        <a:pt x="103" y="187"/>
                      </a:cubicBezTo>
                      <a:close/>
                      <a:moveTo>
                        <a:pt x="99" y="185"/>
                      </a:moveTo>
                      <a:cubicBezTo>
                        <a:pt x="99" y="185"/>
                        <a:pt x="100" y="185"/>
                        <a:pt x="100" y="185"/>
                      </a:cubicBezTo>
                      <a:cubicBezTo>
                        <a:pt x="100" y="185"/>
                        <a:pt x="101" y="185"/>
                        <a:pt x="101" y="186"/>
                      </a:cubicBezTo>
                      <a:cubicBezTo>
                        <a:pt x="102" y="186"/>
                        <a:pt x="100" y="184"/>
                        <a:pt x="102" y="184"/>
                      </a:cubicBezTo>
                      <a:cubicBezTo>
                        <a:pt x="101" y="184"/>
                        <a:pt x="101" y="184"/>
                        <a:pt x="101" y="183"/>
                      </a:cubicBezTo>
                      <a:cubicBezTo>
                        <a:pt x="100" y="184"/>
                        <a:pt x="99" y="184"/>
                        <a:pt x="99" y="185"/>
                      </a:cubicBezTo>
                      <a:close/>
                      <a:moveTo>
                        <a:pt x="84" y="169"/>
                      </a:moveTo>
                      <a:cubicBezTo>
                        <a:pt x="84" y="169"/>
                        <a:pt x="85" y="169"/>
                        <a:pt x="85" y="168"/>
                      </a:cubicBezTo>
                      <a:cubicBezTo>
                        <a:pt x="85" y="169"/>
                        <a:pt x="84" y="169"/>
                        <a:pt x="84" y="169"/>
                      </a:cubicBezTo>
                      <a:close/>
                      <a:moveTo>
                        <a:pt x="97" y="181"/>
                      </a:moveTo>
                      <a:cubicBezTo>
                        <a:pt x="98" y="181"/>
                        <a:pt x="97" y="182"/>
                        <a:pt x="98" y="182"/>
                      </a:cubicBezTo>
                      <a:cubicBezTo>
                        <a:pt x="98" y="181"/>
                        <a:pt x="98" y="181"/>
                        <a:pt x="98" y="181"/>
                      </a:cubicBezTo>
                      <a:cubicBezTo>
                        <a:pt x="98" y="181"/>
                        <a:pt x="98" y="181"/>
                        <a:pt x="97" y="181"/>
                      </a:cubicBezTo>
                      <a:close/>
                      <a:moveTo>
                        <a:pt x="105" y="194"/>
                      </a:moveTo>
                      <a:cubicBezTo>
                        <a:pt x="106" y="194"/>
                        <a:pt x="106" y="192"/>
                        <a:pt x="107" y="192"/>
                      </a:cubicBezTo>
                      <a:cubicBezTo>
                        <a:pt x="107" y="192"/>
                        <a:pt x="107" y="192"/>
                        <a:pt x="107" y="192"/>
                      </a:cubicBezTo>
                      <a:cubicBezTo>
                        <a:pt x="106" y="192"/>
                        <a:pt x="105" y="193"/>
                        <a:pt x="105" y="194"/>
                      </a:cubicBezTo>
                      <a:close/>
                      <a:moveTo>
                        <a:pt x="91" y="184"/>
                      </a:moveTo>
                      <a:cubicBezTo>
                        <a:pt x="92" y="184"/>
                        <a:pt x="91" y="185"/>
                        <a:pt x="91" y="185"/>
                      </a:cubicBezTo>
                      <a:cubicBezTo>
                        <a:pt x="92" y="185"/>
                        <a:pt x="92" y="184"/>
                        <a:pt x="93" y="184"/>
                      </a:cubicBezTo>
                      <a:cubicBezTo>
                        <a:pt x="92" y="184"/>
                        <a:pt x="92" y="184"/>
                        <a:pt x="92" y="183"/>
                      </a:cubicBezTo>
                      <a:cubicBezTo>
                        <a:pt x="92" y="184"/>
                        <a:pt x="92" y="184"/>
                        <a:pt x="91" y="184"/>
                      </a:cubicBezTo>
                      <a:close/>
                      <a:moveTo>
                        <a:pt x="72" y="169"/>
                      </a:moveTo>
                      <a:cubicBezTo>
                        <a:pt x="73" y="170"/>
                        <a:pt x="73" y="170"/>
                        <a:pt x="73" y="170"/>
                      </a:cubicBezTo>
                      <a:cubicBezTo>
                        <a:pt x="73" y="169"/>
                        <a:pt x="75" y="168"/>
                        <a:pt x="74" y="167"/>
                      </a:cubicBezTo>
                      <a:cubicBezTo>
                        <a:pt x="73" y="168"/>
                        <a:pt x="73" y="169"/>
                        <a:pt x="72" y="169"/>
                      </a:cubicBezTo>
                      <a:close/>
                      <a:moveTo>
                        <a:pt x="74" y="170"/>
                      </a:moveTo>
                      <a:cubicBezTo>
                        <a:pt x="75" y="170"/>
                        <a:pt x="76" y="169"/>
                        <a:pt x="76" y="168"/>
                      </a:cubicBezTo>
                      <a:cubicBezTo>
                        <a:pt x="75" y="169"/>
                        <a:pt x="74" y="170"/>
                        <a:pt x="74" y="170"/>
                      </a:cubicBezTo>
                      <a:close/>
                      <a:moveTo>
                        <a:pt x="88" y="184"/>
                      </a:moveTo>
                      <a:cubicBezTo>
                        <a:pt x="89" y="185"/>
                        <a:pt x="89" y="185"/>
                        <a:pt x="89" y="185"/>
                      </a:cubicBezTo>
                      <a:cubicBezTo>
                        <a:pt x="90" y="184"/>
                        <a:pt x="90" y="184"/>
                        <a:pt x="90" y="183"/>
                      </a:cubicBezTo>
                      <a:cubicBezTo>
                        <a:pt x="90" y="183"/>
                        <a:pt x="89" y="184"/>
                        <a:pt x="88" y="184"/>
                      </a:cubicBezTo>
                      <a:close/>
                      <a:moveTo>
                        <a:pt x="71" y="168"/>
                      </a:moveTo>
                      <a:cubicBezTo>
                        <a:pt x="71" y="168"/>
                        <a:pt x="71" y="167"/>
                        <a:pt x="71" y="167"/>
                      </a:cubicBezTo>
                      <a:cubicBezTo>
                        <a:pt x="71" y="167"/>
                        <a:pt x="71" y="168"/>
                        <a:pt x="71" y="168"/>
                      </a:cubicBezTo>
                      <a:close/>
                      <a:moveTo>
                        <a:pt x="89" y="187"/>
                      </a:moveTo>
                      <a:cubicBezTo>
                        <a:pt x="90" y="188"/>
                        <a:pt x="90" y="187"/>
                        <a:pt x="90" y="187"/>
                      </a:cubicBezTo>
                      <a:cubicBezTo>
                        <a:pt x="91" y="187"/>
                        <a:pt x="91" y="186"/>
                        <a:pt x="91" y="186"/>
                      </a:cubicBezTo>
                      <a:cubicBezTo>
                        <a:pt x="90" y="186"/>
                        <a:pt x="90" y="187"/>
                        <a:pt x="89" y="186"/>
                      </a:cubicBezTo>
                      <a:cubicBezTo>
                        <a:pt x="89" y="186"/>
                        <a:pt x="90" y="187"/>
                        <a:pt x="89" y="187"/>
                      </a:cubicBezTo>
                      <a:close/>
                      <a:moveTo>
                        <a:pt x="84" y="182"/>
                      </a:moveTo>
                      <a:cubicBezTo>
                        <a:pt x="84" y="182"/>
                        <a:pt x="85" y="180"/>
                        <a:pt x="84" y="180"/>
                      </a:cubicBezTo>
                      <a:cubicBezTo>
                        <a:pt x="84" y="181"/>
                        <a:pt x="83" y="181"/>
                        <a:pt x="84" y="182"/>
                      </a:cubicBezTo>
                      <a:close/>
                      <a:moveTo>
                        <a:pt x="72" y="173"/>
                      </a:moveTo>
                      <a:cubicBezTo>
                        <a:pt x="72" y="173"/>
                        <a:pt x="73" y="173"/>
                        <a:pt x="73" y="173"/>
                      </a:cubicBezTo>
                      <a:cubicBezTo>
                        <a:pt x="73" y="173"/>
                        <a:pt x="73" y="173"/>
                        <a:pt x="73" y="172"/>
                      </a:cubicBezTo>
                      <a:cubicBezTo>
                        <a:pt x="72" y="172"/>
                        <a:pt x="75" y="172"/>
                        <a:pt x="74" y="171"/>
                      </a:cubicBezTo>
                      <a:cubicBezTo>
                        <a:pt x="73" y="171"/>
                        <a:pt x="73" y="172"/>
                        <a:pt x="72" y="173"/>
                      </a:cubicBezTo>
                      <a:close/>
                      <a:moveTo>
                        <a:pt x="97" y="197"/>
                      </a:moveTo>
                      <a:cubicBezTo>
                        <a:pt x="98" y="196"/>
                        <a:pt x="99" y="195"/>
                        <a:pt x="99" y="194"/>
                      </a:cubicBezTo>
                      <a:cubicBezTo>
                        <a:pt x="99" y="195"/>
                        <a:pt x="97" y="195"/>
                        <a:pt x="97" y="197"/>
                      </a:cubicBezTo>
                      <a:close/>
                      <a:moveTo>
                        <a:pt x="69" y="174"/>
                      </a:moveTo>
                      <a:cubicBezTo>
                        <a:pt x="70" y="173"/>
                        <a:pt x="71" y="172"/>
                        <a:pt x="72" y="171"/>
                      </a:cubicBezTo>
                      <a:cubicBezTo>
                        <a:pt x="72" y="170"/>
                        <a:pt x="72" y="170"/>
                        <a:pt x="72" y="170"/>
                      </a:cubicBezTo>
                      <a:cubicBezTo>
                        <a:pt x="71" y="172"/>
                        <a:pt x="69" y="172"/>
                        <a:pt x="69" y="174"/>
                      </a:cubicBezTo>
                      <a:close/>
                      <a:moveTo>
                        <a:pt x="91" y="189"/>
                      </a:moveTo>
                      <a:cubicBezTo>
                        <a:pt x="91" y="189"/>
                        <a:pt x="92" y="189"/>
                        <a:pt x="91" y="188"/>
                      </a:cubicBezTo>
                      <a:cubicBezTo>
                        <a:pt x="91" y="189"/>
                        <a:pt x="90" y="189"/>
                        <a:pt x="91" y="189"/>
                      </a:cubicBezTo>
                      <a:close/>
                      <a:moveTo>
                        <a:pt x="69" y="171"/>
                      </a:moveTo>
                      <a:cubicBezTo>
                        <a:pt x="69" y="170"/>
                        <a:pt x="70" y="169"/>
                        <a:pt x="70" y="169"/>
                      </a:cubicBezTo>
                      <a:cubicBezTo>
                        <a:pt x="69" y="169"/>
                        <a:pt x="68" y="170"/>
                        <a:pt x="69" y="171"/>
                      </a:cubicBezTo>
                      <a:close/>
                      <a:moveTo>
                        <a:pt x="67" y="172"/>
                      </a:moveTo>
                      <a:cubicBezTo>
                        <a:pt x="68" y="173"/>
                        <a:pt x="68" y="172"/>
                        <a:pt x="68" y="171"/>
                      </a:cubicBezTo>
                      <a:lnTo>
                        <a:pt x="67" y="172"/>
                      </a:lnTo>
                      <a:close/>
                      <a:moveTo>
                        <a:pt x="96" y="198"/>
                      </a:moveTo>
                      <a:cubicBezTo>
                        <a:pt x="97" y="198"/>
                        <a:pt x="97" y="197"/>
                        <a:pt x="97" y="197"/>
                      </a:cubicBezTo>
                      <a:cubicBezTo>
                        <a:pt x="96" y="197"/>
                        <a:pt x="96" y="198"/>
                        <a:pt x="96" y="198"/>
                      </a:cubicBezTo>
                      <a:close/>
                      <a:moveTo>
                        <a:pt x="75" y="181"/>
                      </a:moveTo>
                      <a:cubicBezTo>
                        <a:pt x="76" y="181"/>
                        <a:pt x="77" y="180"/>
                        <a:pt x="76" y="180"/>
                      </a:cubicBezTo>
                      <a:cubicBezTo>
                        <a:pt x="76" y="180"/>
                        <a:pt x="75" y="181"/>
                        <a:pt x="75" y="181"/>
                      </a:cubicBezTo>
                      <a:close/>
                      <a:moveTo>
                        <a:pt x="90" y="195"/>
                      </a:moveTo>
                      <a:cubicBezTo>
                        <a:pt x="91" y="196"/>
                        <a:pt x="91" y="194"/>
                        <a:pt x="92" y="194"/>
                      </a:cubicBezTo>
                      <a:cubicBezTo>
                        <a:pt x="92" y="194"/>
                        <a:pt x="92" y="194"/>
                        <a:pt x="91" y="193"/>
                      </a:cubicBezTo>
                      <a:cubicBezTo>
                        <a:pt x="91" y="194"/>
                        <a:pt x="91" y="195"/>
                        <a:pt x="90" y="195"/>
                      </a:cubicBezTo>
                      <a:close/>
                      <a:moveTo>
                        <a:pt x="65" y="173"/>
                      </a:moveTo>
                      <a:cubicBezTo>
                        <a:pt x="66" y="173"/>
                        <a:pt x="66" y="172"/>
                        <a:pt x="66" y="172"/>
                      </a:cubicBezTo>
                      <a:cubicBezTo>
                        <a:pt x="66" y="172"/>
                        <a:pt x="65" y="173"/>
                        <a:pt x="65" y="173"/>
                      </a:cubicBezTo>
                      <a:close/>
                      <a:moveTo>
                        <a:pt x="67" y="176"/>
                      </a:moveTo>
                      <a:cubicBezTo>
                        <a:pt x="68" y="177"/>
                        <a:pt x="69" y="175"/>
                        <a:pt x="68" y="175"/>
                      </a:cubicBezTo>
                      <a:cubicBezTo>
                        <a:pt x="68" y="176"/>
                        <a:pt x="67" y="176"/>
                        <a:pt x="67" y="176"/>
                      </a:cubicBezTo>
                      <a:close/>
                      <a:moveTo>
                        <a:pt x="70" y="178"/>
                      </a:moveTo>
                      <a:cubicBezTo>
                        <a:pt x="70" y="179"/>
                        <a:pt x="70" y="178"/>
                        <a:pt x="70" y="177"/>
                      </a:cubicBezTo>
                      <a:cubicBezTo>
                        <a:pt x="70" y="177"/>
                        <a:pt x="70" y="178"/>
                        <a:pt x="70" y="178"/>
                      </a:cubicBezTo>
                      <a:close/>
                      <a:moveTo>
                        <a:pt x="88" y="196"/>
                      </a:moveTo>
                      <a:cubicBezTo>
                        <a:pt x="89" y="196"/>
                        <a:pt x="90" y="195"/>
                        <a:pt x="89" y="194"/>
                      </a:cubicBezTo>
                      <a:cubicBezTo>
                        <a:pt x="89" y="196"/>
                        <a:pt x="87" y="195"/>
                        <a:pt x="88" y="196"/>
                      </a:cubicBezTo>
                      <a:close/>
                      <a:moveTo>
                        <a:pt x="63" y="174"/>
                      </a:moveTo>
                      <a:cubicBezTo>
                        <a:pt x="63" y="174"/>
                        <a:pt x="63" y="174"/>
                        <a:pt x="63" y="174"/>
                      </a:cubicBezTo>
                      <a:cubicBezTo>
                        <a:pt x="64" y="174"/>
                        <a:pt x="64" y="173"/>
                        <a:pt x="64" y="172"/>
                      </a:cubicBezTo>
                      <a:cubicBezTo>
                        <a:pt x="64" y="172"/>
                        <a:pt x="64" y="173"/>
                        <a:pt x="63" y="174"/>
                      </a:cubicBezTo>
                      <a:close/>
                      <a:moveTo>
                        <a:pt x="87" y="195"/>
                      </a:moveTo>
                      <a:cubicBezTo>
                        <a:pt x="87" y="194"/>
                        <a:pt x="87" y="194"/>
                        <a:pt x="88" y="194"/>
                      </a:cubicBezTo>
                      <a:cubicBezTo>
                        <a:pt x="87" y="193"/>
                        <a:pt x="87" y="193"/>
                        <a:pt x="87" y="193"/>
                      </a:cubicBezTo>
                      <a:cubicBezTo>
                        <a:pt x="87" y="194"/>
                        <a:pt x="86" y="194"/>
                        <a:pt x="87" y="195"/>
                      </a:cubicBezTo>
                      <a:close/>
                      <a:moveTo>
                        <a:pt x="89" y="196"/>
                      </a:moveTo>
                      <a:cubicBezTo>
                        <a:pt x="89" y="196"/>
                        <a:pt x="90" y="197"/>
                        <a:pt x="90" y="197"/>
                      </a:cubicBezTo>
                      <a:cubicBezTo>
                        <a:pt x="90" y="196"/>
                        <a:pt x="90" y="196"/>
                        <a:pt x="89" y="196"/>
                      </a:cubicBezTo>
                      <a:close/>
                      <a:moveTo>
                        <a:pt x="70" y="180"/>
                      </a:moveTo>
                      <a:cubicBezTo>
                        <a:pt x="70" y="180"/>
                        <a:pt x="70" y="180"/>
                        <a:pt x="70" y="179"/>
                      </a:cubicBezTo>
                      <a:cubicBezTo>
                        <a:pt x="70" y="179"/>
                        <a:pt x="69" y="179"/>
                        <a:pt x="69" y="180"/>
                      </a:cubicBezTo>
                      <a:cubicBezTo>
                        <a:pt x="69" y="180"/>
                        <a:pt x="69" y="180"/>
                        <a:pt x="70" y="180"/>
                      </a:cubicBezTo>
                      <a:close/>
                      <a:moveTo>
                        <a:pt x="63" y="175"/>
                      </a:moveTo>
                      <a:cubicBezTo>
                        <a:pt x="62" y="175"/>
                        <a:pt x="61" y="176"/>
                        <a:pt x="61" y="177"/>
                      </a:cubicBezTo>
                      <a:cubicBezTo>
                        <a:pt x="62" y="177"/>
                        <a:pt x="63" y="175"/>
                        <a:pt x="63" y="174"/>
                      </a:cubicBezTo>
                      <a:cubicBezTo>
                        <a:pt x="63" y="174"/>
                        <a:pt x="63" y="175"/>
                        <a:pt x="63" y="175"/>
                      </a:cubicBezTo>
                      <a:close/>
                      <a:moveTo>
                        <a:pt x="88" y="201"/>
                      </a:moveTo>
                      <a:cubicBezTo>
                        <a:pt x="88" y="202"/>
                        <a:pt x="88" y="202"/>
                        <a:pt x="89" y="202"/>
                      </a:cubicBezTo>
                      <a:cubicBezTo>
                        <a:pt x="89" y="201"/>
                        <a:pt x="89" y="201"/>
                        <a:pt x="90" y="200"/>
                      </a:cubicBezTo>
                      <a:cubicBezTo>
                        <a:pt x="90" y="200"/>
                        <a:pt x="90" y="200"/>
                        <a:pt x="90" y="199"/>
                      </a:cubicBezTo>
                      <a:cubicBezTo>
                        <a:pt x="90" y="199"/>
                        <a:pt x="90" y="199"/>
                        <a:pt x="90" y="199"/>
                      </a:cubicBezTo>
                      <a:cubicBezTo>
                        <a:pt x="89" y="200"/>
                        <a:pt x="89" y="201"/>
                        <a:pt x="88" y="201"/>
                      </a:cubicBezTo>
                      <a:close/>
                      <a:moveTo>
                        <a:pt x="92" y="203"/>
                      </a:moveTo>
                      <a:cubicBezTo>
                        <a:pt x="92" y="203"/>
                        <a:pt x="93" y="202"/>
                        <a:pt x="93" y="202"/>
                      </a:cubicBezTo>
                      <a:cubicBezTo>
                        <a:pt x="92" y="202"/>
                        <a:pt x="92" y="202"/>
                        <a:pt x="92" y="203"/>
                      </a:cubicBezTo>
                      <a:close/>
                      <a:moveTo>
                        <a:pt x="62" y="177"/>
                      </a:moveTo>
                      <a:cubicBezTo>
                        <a:pt x="62" y="177"/>
                        <a:pt x="63" y="177"/>
                        <a:pt x="63" y="176"/>
                      </a:cubicBezTo>
                      <a:cubicBezTo>
                        <a:pt x="62" y="176"/>
                        <a:pt x="62" y="177"/>
                        <a:pt x="62" y="177"/>
                      </a:cubicBezTo>
                      <a:close/>
                      <a:moveTo>
                        <a:pt x="62" y="177"/>
                      </a:moveTo>
                      <a:cubicBezTo>
                        <a:pt x="62" y="178"/>
                        <a:pt x="63" y="178"/>
                        <a:pt x="63" y="178"/>
                      </a:cubicBezTo>
                      <a:cubicBezTo>
                        <a:pt x="63" y="177"/>
                        <a:pt x="63" y="177"/>
                        <a:pt x="62" y="177"/>
                      </a:cubicBezTo>
                      <a:close/>
                      <a:moveTo>
                        <a:pt x="90" y="205"/>
                      </a:moveTo>
                      <a:cubicBezTo>
                        <a:pt x="90" y="205"/>
                        <a:pt x="92" y="204"/>
                        <a:pt x="91" y="203"/>
                      </a:cubicBezTo>
                      <a:cubicBezTo>
                        <a:pt x="91" y="203"/>
                        <a:pt x="90" y="204"/>
                        <a:pt x="90" y="205"/>
                      </a:cubicBezTo>
                      <a:close/>
                      <a:moveTo>
                        <a:pt x="89" y="203"/>
                      </a:moveTo>
                      <a:cubicBezTo>
                        <a:pt x="90" y="204"/>
                        <a:pt x="91" y="202"/>
                        <a:pt x="90" y="202"/>
                      </a:cubicBezTo>
                      <a:cubicBezTo>
                        <a:pt x="90" y="203"/>
                        <a:pt x="90" y="203"/>
                        <a:pt x="89" y="203"/>
                      </a:cubicBezTo>
                      <a:close/>
                      <a:moveTo>
                        <a:pt x="78" y="193"/>
                      </a:moveTo>
                      <a:cubicBezTo>
                        <a:pt x="76" y="194"/>
                        <a:pt x="79" y="195"/>
                        <a:pt x="78" y="196"/>
                      </a:cubicBezTo>
                      <a:cubicBezTo>
                        <a:pt x="79" y="196"/>
                        <a:pt x="80" y="194"/>
                        <a:pt x="80" y="194"/>
                      </a:cubicBezTo>
                      <a:cubicBezTo>
                        <a:pt x="79" y="195"/>
                        <a:pt x="78" y="194"/>
                        <a:pt x="78" y="193"/>
                      </a:cubicBezTo>
                      <a:close/>
                      <a:moveTo>
                        <a:pt x="70" y="188"/>
                      </a:moveTo>
                      <a:cubicBezTo>
                        <a:pt x="69" y="188"/>
                        <a:pt x="70" y="188"/>
                        <a:pt x="69" y="188"/>
                      </a:cubicBezTo>
                      <a:cubicBezTo>
                        <a:pt x="69" y="189"/>
                        <a:pt x="67" y="189"/>
                        <a:pt x="68" y="190"/>
                      </a:cubicBezTo>
                      <a:cubicBezTo>
                        <a:pt x="68" y="189"/>
                        <a:pt x="70" y="190"/>
                        <a:pt x="70" y="188"/>
                      </a:cubicBezTo>
                      <a:cubicBezTo>
                        <a:pt x="70" y="188"/>
                        <a:pt x="70" y="188"/>
                        <a:pt x="70" y="188"/>
                      </a:cubicBezTo>
                      <a:close/>
                      <a:moveTo>
                        <a:pt x="66" y="185"/>
                      </a:moveTo>
                      <a:cubicBezTo>
                        <a:pt x="65" y="185"/>
                        <a:pt x="65" y="185"/>
                        <a:pt x="66" y="186"/>
                      </a:cubicBezTo>
                      <a:cubicBezTo>
                        <a:pt x="66" y="185"/>
                        <a:pt x="66" y="184"/>
                        <a:pt x="66" y="185"/>
                      </a:cubicBezTo>
                      <a:close/>
                      <a:moveTo>
                        <a:pt x="79" y="199"/>
                      </a:moveTo>
                      <a:cubicBezTo>
                        <a:pt x="80" y="199"/>
                        <a:pt x="81" y="198"/>
                        <a:pt x="81" y="198"/>
                      </a:cubicBezTo>
                      <a:cubicBezTo>
                        <a:pt x="80" y="198"/>
                        <a:pt x="79" y="199"/>
                        <a:pt x="79" y="199"/>
                      </a:cubicBezTo>
                      <a:close/>
                      <a:moveTo>
                        <a:pt x="84" y="202"/>
                      </a:moveTo>
                      <a:cubicBezTo>
                        <a:pt x="85" y="202"/>
                        <a:pt x="85" y="201"/>
                        <a:pt x="85" y="201"/>
                      </a:cubicBezTo>
                      <a:cubicBezTo>
                        <a:pt x="84" y="201"/>
                        <a:pt x="84" y="202"/>
                        <a:pt x="84" y="202"/>
                      </a:cubicBezTo>
                      <a:close/>
                      <a:moveTo>
                        <a:pt x="58" y="182"/>
                      </a:moveTo>
                      <a:cubicBezTo>
                        <a:pt x="58" y="183"/>
                        <a:pt x="60" y="181"/>
                        <a:pt x="59" y="181"/>
                      </a:cubicBezTo>
                      <a:cubicBezTo>
                        <a:pt x="59" y="181"/>
                        <a:pt x="57" y="182"/>
                        <a:pt x="58" y="182"/>
                      </a:cubicBezTo>
                      <a:close/>
                      <a:moveTo>
                        <a:pt x="76" y="197"/>
                      </a:moveTo>
                      <a:cubicBezTo>
                        <a:pt x="77" y="198"/>
                        <a:pt x="78" y="196"/>
                        <a:pt x="77" y="197"/>
                      </a:cubicBezTo>
                      <a:cubicBezTo>
                        <a:pt x="77" y="197"/>
                        <a:pt x="76" y="197"/>
                        <a:pt x="76" y="197"/>
                      </a:cubicBezTo>
                      <a:close/>
                      <a:moveTo>
                        <a:pt x="68" y="191"/>
                      </a:moveTo>
                      <a:cubicBezTo>
                        <a:pt x="68" y="191"/>
                        <a:pt x="68" y="191"/>
                        <a:pt x="69" y="191"/>
                      </a:cubicBezTo>
                      <a:cubicBezTo>
                        <a:pt x="68" y="191"/>
                        <a:pt x="69" y="190"/>
                        <a:pt x="69" y="190"/>
                      </a:cubicBezTo>
                      <a:cubicBezTo>
                        <a:pt x="68" y="190"/>
                        <a:pt x="68" y="191"/>
                        <a:pt x="68" y="191"/>
                      </a:cubicBezTo>
                      <a:close/>
                      <a:moveTo>
                        <a:pt x="69" y="194"/>
                      </a:moveTo>
                      <a:cubicBezTo>
                        <a:pt x="70" y="195"/>
                        <a:pt x="70" y="194"/>
                        <a:pt x="71" y="194"/>
                      </a:cubicBezTo>
                      <a:cubicBezTo>
                        <a:pt x="70" y="193"/>
                        <a:pt x="71" y="193"/>
                        <a:pt x="70" y="193"/>
                      </a:cubicBezTo>
                      <a:cubicBezTo>
                        <a:pt x="70" y="193"/>
                        <a:pt x="70" y="194"/>
                        <a:pt x="69" y="194"/>
                      </a:cubicBezTo>
                      <a:close/>
                      <a:moveTo>
                        <a:pt x="64" y="195"/>
                      </a:moveTo>
                      <a:cubicBezTo>
                        <a:pt x="64" y="194"/>
                        <a:pt x="64" y="195"/>
                        <a:pt x="64" y="194"/>
                      </a:cubicBezTo>
                      <a:cubicBezTo>
                        <a:pt x="65" y="193"/>
                        <a:pt x="65" y="191"/>
                        <a:pt x="67" y="190"/>
                      </a:cubicBezTo>
                      <a:cubicBezTo>
                        <a:pt x="67" y="191"/>
                        <a:pt x="67" y="192"/>
                        <a:pt x="68" y="191"/>
                      </a:cubicBezTo>
                      <a:cubicBezTo>
                        <a:pt x="67" y="193"/>
                        <a:pt x="66" y="194"/>
                        <a:pt x="65" y="195"/>
                      </a:cubicBezTo>
                      <a:cubicBezTo>
                        <a:pt x="65" y="194"/>
                        <a:pt x="66" y="194"/>
                        <a:pt x="66" y="193"/>
                      </a:cubicBezTo>
                      <a:cubicBezTo>
                        <a:pt x="65" y="192"/>
                        <a:pt x="65" y="195"/>
                        <a:pt x="64" y="195"/>
                      </a:cubicBezTo>
                      <a:cubicBezTo>
                        <a:pt x="64" y="195"/>
                        <a:pt x="64" y="195"/>
                        <a:pt x="64" y="195"/>
                      </a:cubicBezTo>
                      <a:close/>
                      <a:moveTo>
                        <a:pt x="66" y="192"/>
                      </a:moveTo>
                      <a:cubicBezTo>
                        <a:pt x="66" y="192"/>
                        <a:pt x="68" y="192"/>
                        <a:pt x="67" y="191"/>
                      </a:cubicBezTo>
                      <a:cubicBezTo>
                        <a:pt x="67" y="192"/>
                        <a:pt x="66" y="192"/>
                        <a:pt x="66" y="192"/>
                      </a:cubicBezTo>
                      <a:close/>
                      <a:moveTo>
                        <a:pt x="68" y="196"/>
                      </a:moveTo>
                      <a:cubicBezTo>
                        <a:pt x="69" y="196"/>
                        <a:pt x="69" y="195"/>
                        <a:pt x="69" y="195"/>
                      </a:cubicBezTo>
                      <a:cubicBezTo>
                        <a:pt x="69" y="195"/>
                        <a:pt x="68" y="196"/>
                        <a:pt x="68" y="196"/>
                      </a:cubicBezTo>
                      <a:close/>
                      <a:moveTo>
                        <a:pt x="81" y="205"/>
                      </a:moveTo>
                      <a:cubicBezTo>
                        <a:pt x="81" y="206"/>
                        <a:pt x="80" y="206"/>
                        <a:pt x="80" y="207"/>
                      </a:cubicBezTo>
                      <a:cubicBezTo>
                        <a:pt x="81" y="207"/>
                        <a:pt x="81" y="206"/>
                        <a:pt x="81" y="205"/>
                      </a:cubicBezTo>
                      <a:close/>
                      <a:moveTo>
                        <a:pt x="85" y="210"/>
                      </a:moveTo>
                      <a:cubicBezTo>
                        <a:pt x="85" y="211"/>
                        <a:pt x="84" y="211"/>
                        <a:pt x="84" y="213"/>
                      </a:cubicBezTo>
                      <a:cubicBezTo>
                        <a:pt x="84" y="212"/>
                        <a:pt x="87" y="210"/>
                        <a:pt x="86" y="210"/>
                      </a:cubicBezTo>
                      <a:cubicBezTo>
                        <a:pt x="86" y="210"/>
                        <a:pt x="85" y="210"/>
                        <a:pt x="85" y="210"/>
                      </a:cubicBezTo>
                      <a:close/>
                      <a:moveTo>
                        <a:pt x="81" y="210"/>
                      </a:moveTo>
                      <a:cubicBezTo>
                        <a:pt x="82" y="210"/>
                        <a:pt x="83" y="209"/>
                        <a:pt x="83" y="207"/>
                      </a:cubicBezTo>
                      <a:cubicBezTo>
                        <a:pt x="82" y="208"/>
                        <a:pt x="81" y="209"/>
                        <a:pt x="81" y="210"/>
                      </a:cubicBezTo>
                      <a:close/>
                      <a:moveTo>
                        <a:pt x="67" y="196"/>
                      </a:moveTo>
                      <a:cubicBezTo>
                        <a:pt x="67" y="195"/>
                        <a:pt x="67" y="195"/>
                        <a:pt x="67" y="195"/>
                      </a:cubicBezTo>
                      <a:cubicBezTo>
                        <a:pt x="66" y="194"/>
                        <a:pt x="67" y="195"/>
                        <a:pt x="67" y="196"/>
                      </a:cubicBezTo>
                      <a:close/>
                      <a:moveTo>
                        <a:pt x="54" y="186"/>
                      </a:moveTo>
                      <a:cubicBezTo>
                        <a:pt x="55" y="186"/>
                        <a:pt x="55" y="186"/>
                        <a:pt x="55" y="186"/>
                      </a:cubicBezTo>
                      <a:cubicBezTo>
                        <a:pt x="55" y="186"/>
                        <a:pt x="55" y="187"/>
                        <a:pt x="55" y="187"/>
                      </a:cubicBezTo>
                      <a:cubicBezTo>
                        <a:pt x="56" y="186"/>
                        <a:pt x="55" y="186"/>
                        <a:pt x="55" y="186"/>
                      </a:cubicBezTo>
                      <a:cubicBezTo>
                        <a:pt x="55" y="185"/>
                        <a:pt x="55" y="186"/>
                        <a:pt x="54" y="186"/>
                      </a:cubicBezTo>
                      <a:cubicBezTo>
                        <a:pt x="54" y="186"/>
                        <a:pt x="54" y="186"/>
                        <a:pt x="54" y="186"/>
                      </a:cubicBezTo>
                      <a:close/>
                      <a:moveTo>
                        <a:pt x="63" y="194"/>
                      </a:moveTo>
                      <a:cubicBezTo>
                        <a:pt x="63" y="194"/>
                        <a:pt x="64" y="194"/>
                        <a:pt x="64" y="193"/>
                      </a:cubicBezTo>
                      <a:cubicBezTo>
                        <a:pt x="63" y="193"/>
                        <a:pt x="62" y="194"/>
                        <a:pt x="63" y="194"/>
                      </a:cubicBezTo>
                      <a:close/>
                      <a:moveTo>
                        <a:pt x="68" y="198"/>
                      </a:moveTo>
                      <a:cubicBezTo>
                        <a:pt x="68" y="197"/>
                        <a:pt x="68" y="197"/>
                        <a:pt x="68" y="197"/>
                      </a:cubicBezTo>
                      <a:cubicBezTo>
                        <a:pt x="68" y="197"/>
                        <a:pt x="67" y="198"/>
                        <a:pt x="68" y="198"/>
                      </a:cubicBezTo>
                      <a:close/>
                      <a:moveTo>
                        <a:pt x="68" y="200"/>
                      </a:moveTo>
                      <a:cubicBezTo>
                        <a:pt x="69" y="201"/>
                        <a:pt x="69" y="200"/>
                        <a:pt x="70" y="200"/>
                      </a:cubicBezTo>
                      <a:cubicBezTo>
                        <a:pt x="70" y="200"/>
                        <a:pt x="70" y="199"/>
                        <a:pt x="70" y="199"/>
                      </a:cubicBezTo>
                      <a:cubicBezTo>
                        <a:pt x="70" y="199"/>
                        <a:pt x="70" y="199"/>
                        <a:pt x="70" y="198"/>
                      </a:cubicBezTo>
                      <a:cubicBezTo>
                        <a:pt x="69" y="199"/>
                        <a:pt x="69" y="200"/>
                        <a:pt x="68" y="200"/>
                      </a:cubicBezTo>
                      <a:close/>
                      <a:moveTo>
                        <a:pt x="53" y="186"/>
                      </a:moveTo>
                      <a:cubicBezTo>
                        <a:pt x="53" y="185"/>
                        <a:pt x="54" y="185"/>
                        <a:pt x="53" y="184"/>
                      </a:cubicBezTo>
                      <a:cubicBezTo>
                        <a:pt x="53" y="184"/>
                        <a:pt x="53" y="185"/>
                        <a:pt x="53" y="186"/>
                      </a:cubicBezTo>
                      <a:close/>
                      <a:moveTo>
                        <a:pt x="66" y="197"/>
                      </a:moveTo>
                      <a:cubicBezTo>
                        <a:pt x="67" y="196"/>
                        <a:pt x="66" y="197"/>
                        <a:pt x="66" y="196"/>
                      </a:cubicBezTo>
                      <a:cubicBezTo>
                        <a:pt x="66" y="196"/>
                        <a:pt x="66" y="197"/>
                        <a:pt x="66" y="197"/>
                      </a:cubicBezTo>
                      <a:close/>
                      <a:moveTo>
                        <a:pt x="71" y="202"/>
                      </a:moveTo>
                      <a:cubicBezTo>
                        <a:pt x="71" y="202"/>
                        <a:pt x="72" y="202"/>
                        <a:pt x="72" y="201"/>
                      </a:cubicBezTo>
                      <a:cubicBezTo>
                        <a:pt x="71" y="201"/>
                        <a:pt x="70" y="202"/>
                        <a:pt x="71" y="202"/>
                      </a:cubicBezTo>
                      <a:close/>
                      <a:moveTo>
                        <a:pt x="60" y="193"/>
                      </a:moveTo>
                      <a:cubicBezTo>
                        <a:pt x="61" y="193"/>
                        <a:pt x="61" y="193"/>
                        <a:pt x="61" y="194"/>
                      </a:cubicBezTo>
                      <a:cubicBezTo>
                        <a:pt x="61" y="193"/>
                        <a:pt x="61" y="194"/>
                        <a:pt x="61" y="194"/>
                      </a:cubicBezTo>
                      <a:cubicBezTo>
                        <a:pt x="61" y="194"/>
                        <a:pt x="62" y="193"/>
                        <a:pt x="61" y="193"/>
                      </a:cubicBezTo>
                      <a:cubicBezTo>
                        <a:pt x="61" y="193"/>
                        <a:pt x="61" y="193"/>
                        <a:pt x="60" y="193"/>
                      </a:cubicBezTo>
                      <a:close/>
                      <a:moveTo>
                        <a:pt x="54" y="191"/>
                      </a:moveTo>
                      <a:cubicBezTo>
                        <a:pt x="55" y="191"/>
                        <a:pt x="56" y="190"/>
                        <a:pt x="56" y="189"/>
                      </a:cubicBezTo>
                      <a:cubicBezTo>
                        <a:pt x="55" y="189"/>
                        <a:pt x="54" y="190"/>
                        <a:pt x="54" y="191"/>
                      </a:cubicBezTo>
                      <a:close/>
                      <a:moveTo>
                        <a:pt x="76" y="210"/>
                      </a:moveTo>
                      <a:cubicBezTo>
                        <a:pt x="77" y="209"/>
                        <a:pt x="78" y="209"/>
                        <a:pt x="78" y="208"/>
                      </a:cubicBezTo>
                      <a:cubicBezTo>
                        <a:pt x="78" y="208"/>
                        <a:pt x="76" y="210"/>
                        <a:pt x="76" y="210"/>
                      </a:cubicBezTo>
                      <a:close/>
                      <a:moveTo>
                        <a:pt x="75" y="208"/>
                      </a:moveTo>
                      <a:cubicBezTo>
                        <a:pt x="75" y="208"/>
                        <a:pt x="75" y="208"/>
                        <a:pt x="75" y="208"/>
                      </a:cubicBezTo>
                      <a:cubicBezTo>
                        <a:pt x="75" y="208"/>
                        <a:pt x="75" y="207"/>
                        <a:pt x="75" y="207"/>
                      </a:cubicBezTo>
                      <a:cubicBezTo>
                        <a:pt x="75" y="207"/>
                        <a:pt x="75" y="207"/>
                        <a:pt x="75" y="207"/>
                      </a:cubicBezTo>
                      <a:cubicBezTo>
                        <a:pt x="74" y="207"/>
                        <a:pt x="75" y="207"/>
                        <a:pt x="74" y="208"/>
                      </a:cubicBezTo>
                      <a:lnTo>
                        <a:pt x="75" y="208"/>
                      </a:lnTo>
                      <a:close/>
                      <a:moveTo>
                        <a:pt x="74" y="206"/>
                      </a:moveTo>
                      <a:cubicBezTo>
                        <a:pt x="73" y="207"/>
                        <a:pt x="73" y="205"/>
                        <a:pt x="73" y="206"/>
                      </a:cubicBezTo>
                      <a:cubicBezTo>
                        <a:pt x="73" y="206"/>
                        <a:pt x="72" y="207"/>
                        <a:pt x="73" y="207"/>
                      </a:cubicBezTo>
                      <a:cubicBezTo>
                        <a:pt x="73" y="207"/>
                        <a:pt x="73" y="207"/>
                        <a:pt x="73" y="207"/>
                      </a:cubicBezTo>
                      <a:cubicBezTo>
                        <a:pt x="73" y="207"/>
                        <a:pt x="73" y="207"/>
                        <a:pt x="73" y="207"/>
                      </a:cubicBezTo>
                      <a:cubicBezTo>
                        <a:pt x="74" y="207"/>
                        <a:pt x="74" y="206"/>
                        <a:pt x="74" y="206"/>
                      </a:cubicBezTo>
                      <a:close/>
                      <a:moveTo>
                        <a:pt x="50" y="189"/>
                      </a:moveTo>
                      <a:cubicBezTo>
                        <a:pt x="51" y="190"/>
                        <a:pt x="52" y="189"/>
                        <a:pt x="51" y="188"/>
                      </a:cubicBezTo>
                      <a:cubicBezTo>
                        <a:pt x="51" y="189"/>
                        <a:pt x="51" y="189"/>
                        <a:pt x="50" y="189"/>
                      </a:cubicBezTo>
                      <a:close/>
                      <a:moveTo>
                        <a:pt x="53" y="192"/>
                      </a:moveTo>
                      <a:cubicBezTo>
                        <a:pt x="54" y="193"/>
                        <a:pt x="54" y="192"/>
                        <a:pt x="54" y="192"/>
                      </a:cubicBezTo>
                      <a:cubicBezTo>
                        <a:pt x="54" y="192"/>
                        <a:pt x="54" y="191"/>
                        <a:pt x="54" y="191"/>
                      </a:cubicBezTo>
                      <a:lnTo>
                        <a:pt x="53" y="192"/>
                      </a:lnTo>
                      <a:close/>
                      <a:moveTo>
                        <a:pt x="73" y="209"/>
                      </a:moveTo>
                      <a:cubicBezTo>
                        <a:pt x="73" y="209"/>
                        <a:pt x="73" y="210"/>
                        <a:pt x="73" y="209"/>
                      </a:cubicBezTo>
                      <a:cubicBezTo>
                        <a:pt x="73" y="209"/>
                        <a:pt x="74" y="210"/>
                        <a:pt x="74" y="209"/>
                      </a:cubicBezTo>
                      <a:cubicBezTo>
                        <a:pt x="74" y="209"/>
                        <a:pt x="74" y="208"/>
                        <a:pt x="74" y="208"/>
                      </a:cubicBezTo>
                      <a:cubicBezTo>
                        <a:pt x="73" y="209"/>
                        <a:pt x="73" y="208"/>
                        <a:pt x="73" y="208"/>
                      </a:cubicBezTo>
                      <a:cubicBezTo>
                        <a:pt x="73" y="208"/>
                        <a:pt x="73" y="209"/>
                        <a:pt x="73" y="209"/>
                      </a:cubicBezTo>
                      <a:cubicBezTo>
                        <a:pt x="73" y="209"/>
                        <a:pt x="73" y="209"/>
                        <a:pt x="73" y="209"/>
                      </a:cubicBezTo>
                      <a:close/>
                      <a:moveTo>
                        <a:pt x="49" y="190"/>
                      </a:moveTo>
                      <a:cubicBezTo>
                        <a:pt x="49" y="190"/>
                        <a:pt x="50" y="189"/>
                        <a:pt x="50" y="189"/>
                      </a:cubicBezTo>
                      <a:cubicBezTo>
                        <a:pt x="50" y="189"/>
                        <a:pt x="49" y="190"/>
                        <a:pt x="49" y="190"/>
                      </a:cubicBezTo>
                      <a:close/>
                      <a:moveTo>
                        <a:pt x="52" y="194"/>
                      </a:moveTo>
                      <a:cubicBezTo>
                        <a:pt x="53" y="194"/>
                        <a:pt x="54" y="193"/>
                        <a:pt x="53" y="192"/>
                      </a:cubicBezTo>
                      <a:cubicBezTo>
                        <a:pt x="53" y="193"/>
                        <a:pt x="52" y="193"/>
                        <a:pt x="52" y="194"/>
                      </a:cubicBezTo>
                      <a:close/>
                      <a:moveTo>
                        <a:pt x="66" y="205"/>
                      </a:moveTo>
                      <a:cubicBezTo>
                        <a:pt x="66" y="205"/>
                        <a:pt x="67" y="204"/>
                        <a:pt x="67" y="204"/>
                      </a:cubicBezTo>
                      <a:cubicBezTo>
                        <a:pt x="67" y="204"/>
                        <a:pt x="67" y="204"/>
                        <a:pt x="67" y="204"/>
                      </a:cubicBezTo>
                      <a:cubicBezTo>
                        <a:pt x="67" y="204"/>
                        <a:pt x="66" y="205"/>
                        <a:pt x="66" y="205"/>
                      </a:cubicBezTo>
                      <a:close/>
                      <a:moveTo>
                        <a:pt x="58" y="198"/>
                      </a:moveTo>
                      <a:cubicBezTo>
                        <a:pt x="57" y="198"/>
                        <a:pt x="57" y="197"/>
                        <a:pt x="57" y="197"/>
                      </a:cubicBezTo>
                      <a:cubicBezTo>
                        <a:pt x="56" y="197"/>
                        <a:pt x="57" y="198"/>
                        <a:pt x="58" y="198"/>
                      </a:cubicBezTo>
                      <a:close/>
                      <a:moveTo>
                        <a:pt x="50" y="197"/>
                      </a:moveTo>
                      <a:cubicBezTo>
                        <a:pt x="51" y="196"/>
                        <a:pt x="51" y="195"/>
                        <a:pt x="52" y="195"/>
                      </a:cubicBezTo>
                      <a:cubicBezTo>
                        <a:pt x="52" y="194"/>
                        <a:pt x="52" y="194"/>
                        <a:pt x="52" y="194"/>
                      </a:cubicBezTo>
                      <a:cubicBezTo>
                        <a:pt x="51" y="195"/>
                        <a:pt x="50" y="196"/>
                        <a:pt x="50" y="197"/>
                      </a:cubicBezTo>
                      <a:close/>
                      <a:moveTo>
                        <a:pt x="79" y="218"/>
                      </a:moveTo>
                      <a:cubicBezTo>
                        <a:pt x="80" y="219"/>
                        <a:pt x="80" y="218"/>
                        <a:pt x="80" y="218"/>
                      </a:cubicBezTo>
                      <a:cubicBezTo>
                        <a:pt x="80" y="218"/>
                        <a:pt x="80" y="218"/>
                        <a:pt x="79" y="218"/>
                      </a:cubicBezTo>
                      <a:close/>
                      <a:moveTo>
                        <a:pt x="45" y="192"/>
                      </a:moveTo>
                      <a:cubicBezTo>
                        <a:pt x="45" y="192"/>
                        <a:pt x="47" y="192"/>
                        <a:pt x="46" y="191"/>
                      </a:cubicBezTo>
                      <a:cubicBezTo>
                        <a:pt x="46" y="192"/>
                        <a:pt x="45" y="191"/>
                        <a:pt x="45" y="192"/>
                      </a:cubicBezTo>
                      <a:close/>
                      <a:moveTo>
                        <a:pt x="42" y="196"/>
                      </a:moveTo>
                      <a:cubicBezTo>
                        <a:pt x="44" y="196"/>
                        <a:pt x="43" y="194"/>
                        <a:pt x="45" y="193"/>
                      </a:cubicBezTo>
                      <a:cubicBezTo>
                        <a:pt x="44" y="193"/>
                        <a:pt x="44" y="193"/>
                        <a:pt x="44" y="193"/>
                      </a:cubicBezTo>
                      <a:cubicBezTo>
                        <a:pt x="44" y="194"/>
                        <a:pt x="42" y="194"/>
                        <a:pt x="42" y="196"/>
                      </a:cubicBezTo>
                      <a:close/>
                      <a:moveTo>
                        <a:pt x="49" y="199"/>
                      </a:moveTo>
                      <a:cubicBezTo>
                        <a:pt x="49" y="198"/>
                        <a:pt x="50" y="198"/>
                        <a:pt x="49" y="197"/>
                      </a:cubicBezTo>
                      <a:cubicBezTo>
                        <a:pt x="49" y="198"/>
                        <a:pt x="48" y="198"/>
                        <a:pt x="49" y="199"/>
                      </a:cubicBezTo>
                      <a:close/>
                      <a:moveTo>
                        <a:pt x="67" y="214"/>
                      </a:moveTo>
                      <a:cubicBezTo>
                        <a:pt x="67" y="214"/>
                        <a:pt x="66" y="215"/>
                        <a:pt x="67" y="215"/>
                      </a:cubicBezTo>
                      <a:cubicBezTo>
                        <a:pt x="66" y="214"/>
                        <a:pt x="68" y="214"/>
                        <a:pt x="68" y="214"/>
                      </a:cubicBezTo>
                      <a:cubicBezTo>
                        <a:pt x="67" y="214"/>
                        <a:pt x="67" y="214"/>
                        <a:pt x="67" y="214"/>
                      </a:cubicBezTo>
                      <a:close/>
                      <a:moveTo>
                        <a:pt x="72" y="224"/>
                      </a:moveTo>
                      <a:cubicBezTo>
                        <a:pt x="72" y="224"/>
                        <a:pt x="74" y="222"/>
                        <a:pt x="74" y="221"/>
                      </a:cubicBezTo>
                      <a:cubicBezTo>
                        <a:pt x="74" y="222"/>
                        <a:pt x="72" y="224"/>
                        <a:pt x="72" y="224"/>
                      </a:cubicBezTo>
                      <a:close/>
                      <a:moveTo>
                        <a:pt x="59" y="212"/>
                      </a:moveTo>
                      <a:cubicBezTo>
                        <a:pt x="59" y="211"/>
                        <a:pt x="61" y="211"/>
                        <a:pt x="61" y="211"/>
                      </a:cubicBezTo>
                      <a:cubicBezTo>
                        <a:pt x="60" y="211"/>
                        <a:pt x="59" y="211"/>
                        <a:pt x="59" y="212"/>
                      </a:cubicBezTo>
                      <a:close/>
                      <a:moveTo>
                        <a:pt x="71" y="219"/>
                      </a:moveTo>
                      <a:cubicBezTo>
                        <a:pt x="71" y="219"/>
                        <a:pt x="70" y="219"/>
                        <a:pt x="70" y="218"/>
                      </a:cubicBezTo>
                      <a:cubicBezTo>
                        <a:pt x="70" y="219"/>
                        <a:pt x="70" y="219"/>
                        <a:pt x="71" y="219"/>
                      </a:cubicBezTo>
                      <a:close/>
                      <a:moveTo>
                        <a:pt x="41" y="197"/>
                      </a:moveTo>
                      <a:cubicBezTo>
                        <a:pt x="42" y="198"/>
                        <a:pt x="42" y="197"/>
                        <a:pt x="42" y="196"/>
                      </a:cubicBezTo>
                      <a:cubicBezTo>
                        <a:pt x="42" y="196"/>
                        <a:pt x="42" y="196"/>
                        <a:pt x="41" y="197"/>
                      </a:cubicBezTo>
                      <a:close/>
                      <a:moveTo>
                        <a:pt x="57" y="214"/>
                      </a:moveTo>
                      <a:cubicBezTo>
                        <a:pt x="57" y="214"/>
                        <a:pt x="57" y="214"/>
                        <a:pt x="57" y="215"/>
                      </a:cubicBezTo>
                      <a:cubicBezTo>
                        <a:pt x="58" y="214"/>
                        <a:pt x="58" y="214"/>
                        <a:pt x="58" y="213"/>
                      </a:cubicBezTo>
                      <a:cubicBezTo>
                        <a:pt x="58" y="214"/>
                        <a:pt x="58" y="214"/>
                        <a:pt x="57" y="214"/>
                      </a:cubicBezTo>
                      <a:close/>
                      <a:moveTo>
                        <a:pt x="62" y="219"/>
                      </a:moveTo>
                      <a:cubicBezTo>
                        <a:pt x="62" y="218"/>
                        <a:pt x="62" y="218"/>
                        <a:pt x="62" y="218"/>
                      </a:cubicBezTo>
                      <a:cubicBezTo>
                        <a:pt x="61" y="218"/>
                        <a:pt x="61" y="218"/>
                        <a:pt x="62" y="219"/>
                      </a:cubicBezTo>
                      <a:close/>
                      <a:moveTo>
                        <a:pt x="62" y="219"/>
                      </a:moveTo>
                      <a:cubicBezTo>
                        <a:pt x="62" y="220"/>
                        <a:pt x="63" y="220"/>
                        <a:pt x="63" y="220"/>
                      </a:cubicBezTo>
                      <a:cubicBezTo>
                        <a:pt x="63" y="220"/>
                        <a:pt x="62" y="219"/>
                        <a:pt x="62" y="219"/>
                      </a:cubicBezTo>
                      <a:close/>
                      <a:moveTo>
                        <a:pt x="43" y="206"/>
                      </a:moveTo>
                      <a:cubicBezTo>
                        <a:pt x="43" y="205"/>
                        <a:pt x="44" y="204"/>
                        <a:pt x="43" y="204"/>
                      </a:cubicBezTo>
                      <a:cubicBezTo>
                        <a:pt x="42" y="205"/>
                        <a:pt x="42" y="205"/>
                        <a:pt x="43" y="206"/>
                      </a:cubicBezTo>
                      <a:close/>
                      <a:moveTo>
                        <a:pt x="59" y="218"/>
                      </a:moveTo>
                      <a:cubicBezTo>
                        <a:pt x="60" y="219"/>
                        <a:pt x="60" y="218"/>
                        <a:pt x="60" y="217"/>
                      </a:cubicBezTo>
                      <a:cubicBezTo>
                        <a:pt x="60" y="217"/>
                        <a:pt x="59" y="218"/>
                        <a:pt x="59" y="218"/>
                      </a:cubicBezTo>
                      <a:close/>
                      <a:moveTo>
                        <a:pt x="57" y="218"/>
                      </a:moveTo>
                      <a:cubicBezTo>
                        <a:pt x="57" y="217"/>
                        <a:pt x="58" y="217"/>
                        <a:pt x="58" y="216"/>
                      </a:cubicBezTo>
                      <a:cubicBezTo>
                        <a:pt x="58" y="216"/>
                        <a:pt x="57" y="217"/>
                        <a:pt x="57" y="218"/>
                      </a:cubicBezTo>
                      <a:close/>
                      <a:moveTo>
                        <a:pt x="64" y="226"/>
                      </a:moveTo>
                      <a:cubicBezTo>
                        <a:pt x="65" y="225"/>
                        <a:pt x="66" y="225"/>
                        <a:pt x="66" y="224"/>
                      </a:cubicBezTo>
                      <a:cubicBezTo>
                        <a:pt x="66" y="224"/>
                        <a:pt x="66" y="224"/>
                        <a:pt x="66" y="223"/>
                      </a:cubicBezTo>
                      <a:cubicBezTo>
                        <a:pt x="65" y="224"/>
                        <a:pt x="64" y="225"/>
                        <a:pt x="64" y="226"/>
                      </a:cubicBezTo>
                      <a:close/>
                      <a:moveTo>
                        <a:pt x="49" y="214"/>
                      </a:moveTo>
                      <a:cubicBezTo>
                        <a:pt x="50" y="214"/>
                        <a:pt x="51" y="213"/>
                        <a:pt x="51" y="212"/>
                      </a:cubicBezTo>
                      <a:cubicBezTo>
                        <a:pt x="50" y="213"/>
                        <a:pt x="49" y="213"/>
                        <a:pt x="49" y="214"/>
                      </a:cubicBezTo>
                      <a:close/>
                      <a:moveTo>
                        <a:pt x="57" y="221"/>
                      </a:moveTo>
                      <a:cubicBezTo>
                        <a:pt x="58" y="220"/>
                        <a:pt x="59" y="220"/>
                        <a:pt x="59" y="219"/>
                      </a:cubicBezTo>
                      <a:cubicBezTo>
                        <a:pt x="58" y="219"/>
                        <a:pt x="56" y="220"/>
                        <a:pt x="57" y="221"/>
                      </a:cubicBezTo>
                      <a:close/>
                      <a:moveTo>
                        <a:pt x="41" y="208"/>
                      </a:moveTo>
                      <a:cubicBezTo>
                        <a:pt x="41" y="208"/>
                        <a:pt x="41" y="207"/>
                        <a:pt x="41" y="207"/>
                      </a:cubicBezTo>
                      <a:cubicBezTo>
                        <a:pt x="41" y="207"/>
                        <a:pt x="40" y="208"/>
                        <a:pt x="41" y="208"/>
                      </a:cubicBezTo>
                      <a:close/>
                      <a:moveTo>
                        <a:pt x="62" y="226"/>
                      </a:moveTo>
                      <a:cubicBezTo>
                        <a:pt x="62" y="225"/>
                        <a:pt x="63" y="225"/>
                        <a:pt x="62" y="224"/>
                      </a:cubicBezTo>
                      <a:cubicBezTo>
                        <a:pt x="62" y="225"/>
                        <a:pt x="61" y="225"/>
                        <a:pt x="62" y="226"/>
                      </a:cubicBezTo>
                      <a:close/>
                      <a:moveTo>
                        <a:pt x="53" y="219"/>
                      </a:moveTo>
                      <a:cubicBezTo>
                        <a:pt x="54" y="219"/>
                        <a:pt x="54" y="220"/>
                        <a:pt x="55" y="219"/>
                      </a:cubicBezTo>
                      <a:cubicBezTo>
                        <a:pt x="54" y="219"/>
                        <a:pt x="54" y="218"/>
                        <a:pt x="53" y="219"/>
                      </a:cubicBezTo>
                      <a:close/>
                      <a:moveTo>
                        <a:pt x="68" y="232"/>
                      </a:moveTo>
                      <a:cubicBezTo>
                        <a:pt x="69" y="233"/>
                        <a:pt x="70" y="231"/>
                        <a:pt x="69" y="231"/>
                      </a:cubicBezTo>
                      <a:cubicBezTo>
                        <a:pt x="69" y="231"/>
                        <a:pt x="69" y="232"/>
                        <a:pt x="68" y="232"/>
                      </a:cubicBezTo>
                      <a:close/>
                      <a:moveTo>
                        <a:pt x="55" y="224"/>
                      </a:moveTo>
                      <a:cubicBezTo>
                        <a:pt x="56" y="223"/>
                        <a:pt x="57" y="222"/>
                        <a:pt x="57" y="221"/>
                      </a:cubicBezTo>
                      <a:cubicBezTo>
                        <a:pt x="56" y="222"/>
                        <a:pt x="56" y="223"/>
                        <a:pt x="55" y="224"/>
                      </a:cubicBezTo>
                      <a:close/>
                      <a:moveTo>
                        <a:pt x="62" y="228"/>
                      </a:moveTo>
                      <a:cubicBezTo>
                        <a:pt x="63" y="228"/>
                        <a:pt x="63" y="228"/>
                        <a:pt x="64" y="228"/>
                      </a:cubicBezTo>
                      <a:cubicBezTo>
                        <a:pt x="63" y="227"/>
                        <a:pt x="64" y="227"/>
                        <a:pt x="63" y="226"/>
                      </a:cubicBezTo>
                      <a:cubicBezTo>
                        <a:pt x="63" y="227"/>
                        <a:pt x="62" y="228"/>
                        <a:pt x="62" y="228"/>
                      </a:cubicBezTo>
                      <a:close/>
                      <a:moveTo>
                        <a:pt x="53" y="220"/>
                      </a:moveTo>
                      <a:cubicBezTo>
                        <a:pt x="53" y="220"/>
                        <a:pt x="54" y="219"/>
                        <a:pt x="53" y="219"/>
                      </a:cubicBezTo>
                      <a:cubicBezTo>
                        <a:pt x="52" y="221"/>
                        <a:pt x="51" y="222"/>
                        <a:pt x="53" y="220"/>
                      </a:cubicBezTo>
                      <a:close/>
                      <a:moveTo>
                        <a:pt x="47" y="216"/>
                      </a:moveTo>
                      <a:cubicBezTo>
                        <a:pt x="47" y="217"/>
                        <a:pt x="46" y="217"/>
                        <a:pt x="47" y="218"/>
                      </a:cubicBezTo>
                      <a:cubicBezTo>
                        <a:pt x="47" y="217"/>
                        <a:pt x="47" y="217"/>
                        <a:pt x="48" y="217"/>
                      </a:cubicBezTo>
                      <a:cubicBezTo>
                        <a:pt x="48" y="216"/>
                        <a:pt x="48" y="216"/>
                        <a:pt x="47" y="216"/>
                      </a:cubicBezTo>
                      <a:close/>
                      <a:moveTo>
                        <a:pt x="59" y="227"/>
                      </a:moveTo>
                      <a:cubicBezTo>
                        <a:pt x="59" y="227"/>
                        <a:pt x="59" y="227"/>
                        <a:pt x="59" y="228"/>
                      </a:cubicBezTo>
                      <a:cubicBezTo>
                        <a:pt x="59" y="227"/>
                        <a:pt x="60" y="227"/>
                        <a:pt x="60" y="226"/>
                      </a:cubicBezTo>
                      <a:cubicBezTo>
                        <a:pt x="60" y="227"/>
                        <a:pt x="59" y="226"/>
                        <a:pt x="59" y="227"/>
                      </a:cubicBezTo>
                      <a:close/>
                      <a:moveTo>
                        <a:pt x="57" y="227"/>
                      </a:moveTo>
                      <a:cubicBezTo>
                        <a:pt x="57" y="227"/>
                        <a:pt x="59" y="226"/>
                        <a:pt x="58" y="226"/>
                      </a:cubicBezTo>
                      <a:cubicBezTo>
                        <a:pt x="58" y="226"/>
                        <a:pt x="57" y="226"/>
                        <a:pt x="57" y="227"/>
                      </a:cubicBezTo>
                      <a:close/>
                      <a:moveTo>
                        <a:pt x="51" y="223"/>
                      </a:moveTo>
                      <a:cubicBezTo>
                        <a:pt x="51" y="222"/>
                        <a:pt x="52" y="222"/>
                        <a:pt x="52" y="221"/>
                      </a:cubicBezTo>
                      <a:cubicBezTo>
                        <a:pt x="51" y="222"/>
                        <a:pt x="51" y="222"/>
                        <a:pt x="51" y="223"/>
                      </a:cubicBezTo>
                      <a:close/>
                      <a:moveTo>
                        <a:pt x="33" y="211"/>
                      </a:moveTo>
                      <a:cubicBezTo>
                        <a:pt x="34" y="212"/>
                        <a:pt x="35" y="210"/>
                        <a:pt x="35" y="209"/>
                      </a:cubicBezTo>
                      <a:cubicBezTo>
                        <a:pt x="34" y="210"/>
                        <a:pt x="34" y="211"/>
                        <a:pt x="33" y="211"/>
                      </a:cubicBezTo>
                      <a:close/>
                      <a:moveTo>
                        <a:pt x="40" y="214"/>
                      </a:moveTo>
                      <a:cubicBezTo>
                        <a:pt x="40" y="214"/>
                        <a:pt x="41" y="214"/>
                        <a:pt x="40" y="213"/>
                      </a:cubicBezTo>
                      <a:cubicBezTo>
                        <a:pt x="40" y="213"/>
                        <a:pt x="39" y="214"/>
                        <a:pt x="40" y="214"/>
                      </a:cubicBezTo>
                      <a:close/>
                      <a:moveTo>
                        <a:pt x="35" y="215"/>
                      </a:moveTo>
                      <a:cubicBezTo>
                        <a:pt x="36" y="215"/>
                        <a:pt x="37" y="214"/>
                        <a:pt x="37" y="213"/>
                      </a:cubicBezTo>
                      <a:cubicBezTo>
                        <a:pt x="36" y="214"/>
                        <a:pt x="35" y="215"/>
                        <a:pt x="35" y="215"/>
                      </a:cubicBezTo>
                      <a:close/>
                      <a:moveTo>
                        <a:pt x="48" y="223"/>
                      </a:moveTo>
                      <a:cubicBezTo>
                        <a:pt x="49" y="223"/>
                        <a:pt x="49" y="222"/>
                        <a:pt x="48" y="222"/>
                      </a:cubicBezTo>
                      <a:cubicBezTo>
                        <a:pt x="48" y="222"/>
                        <a:pt x="48" y="223"/>
                        <a:pt x="48" y="223"/>
                      </a:cubicBezTo>
                      <a:close/>
                      <a:moveTo>
                        <a:pt x="38" y="217"/>
                      </a:moveTo>
                      <a:cubicBezTo>
                        <a:pt x="38" y="217"/>
                        <a:pt x="39" y="216"/>
                        <a:pt x="39" y="215"/>
                      </a:cubicBezTo>
                      <a:lnTo>
                        <a:pt x="38" y="217"/>
                      </a:lnTo>
                      <a:close/>
                      <a:moveTo>
                        <a:pt x="43" y="223"/>
                      </a:moveTo>
                      <a:cubicBezTo>
                        <a:pt x="43" y="223"/>
                        <a:pt x="45" y="222"/>
                        <a:pt x="44" y="221"/>
                      </a:cubicBezTo>
                      <a:cubicBezTo>
                        <a:pt x="44" y="222"/>
                        <a:pt x="42" y="223"/>
                        <a:pt x="43" y="223"/>
                      </a:cubicBezTo>
                      <a:close/>
                      <a:moveTo>
                        <a:pt x="62" y="237"/>
                      </a:moveTo>
                      <a:cubicBezTo>
                        <a:pt x="62" y="237"/>
                        <a:pt x="63" y="236"/>
                        <a:pt x="62" y="235"/>
                      </a:cubicBezTo>
                      <a:cubicBezTo>
                        <a:pt x="62" y="236"/>
                        <a:pt x="61" y="237"/>
                        <a:pt x="62" y="237"/>
                      </a:cubicBezTo>
                      <a:close/>
                      <a:moveTo>
                        <a:pt x="30" y="213"/>
                      </a:moveTo>
                      <a:cubicBezTo>
                        <a:pt x="30" y="212"/>
                        <a:pt x="31" y="212"/>
                        <a:pt x="30" y="211"/>
                      </a:cubicBezTo>
                      <a:cubicBezTo>
                        <a:pt x="30" y="212"/>
                        <a:pt x="29" y="212"/>
                        <a:pt x="30" y="213"/>
                      </a:cubicBezTo>
                      <a:close/>
                      <a:moveTo>
                        <a:pt x="49" y="228"/>
                      </a:moveTo>
                      <a:cubicBezTo>
                        <a:pt x="50" y="229"/>
                        <a:pt x="50" y="227"/>
                        <a:pt x="50" y="228"/>
                      </a:cubicBezTo>
                      <a:cubicBezTo>
                        <a:pt x="51" y="227"/>
                        <a:pt x="51" y="227"/>
                        <a:pt x="51" y="227"/>
                      </a:cubicBezTo>
                      <a:cubicBezTo>
                        <a:pt x="51" y="227"/>
                        <a:pt x="51" y="227"/>
                        <a:pt x="51" y="227"/>
                      </a:cubicBezTo>
                      <a:cubicBezTo>
                        <a:pt x="50" y="228"/>
                        <a:pt x="49" y="227"/>
                        <a:pt x="49" y="228"/>
                      </a:cubicBezTo>
                      <a:close/>
                      <a:moveTo>
                        <a:pt x="44" y="225"/>
                      </a:moveTo>
                      <a:cubicBezTo>
                        <a:pt x="44" y="224"/>
                        <a:pt x="45" y="224"/>
                        <a:pt x="44" y="223"/>
                      </a:cubicBezTo>
                      <a:cubicBezTo>
                        <a:pt x="44" y="224"/>
                        <a:pt x="44" y="224"/>
                        <a:pt x="44" y="225"/>
                      </a:cubicBezTo>
                      <a:close/>
                      <a:moveTo>
                        <a:pt x="64" y="238"/>
                      </a:moveTo>
                      <a:cubicBezTo>
                        <a:pt x="63" y="238"/>
                        <a:pt x="63" y="239"/>
                        <a:pt x="63" y="239"/>
                      </a:cubicBezTo>
                      <a:cubicBezTo>
                        <a:pt x="64" y="239"/>
                        <a:pt x="64" y="239"/>
                        <a:pt x="64" y="238"/>
                      </a:cubicBezTo>
                      <a:close/>
                      <a:moveTo>
                        <a:pt x="29" y="217"/>
                      </a:moveTo>
                      <a:cubicBezTo>
                        <a:pt x="30" y="217"/>
                        <a:pt x="30" y="216"/>
                        <a:pt x="30" y="215"/>
                      </a:cubicBezTo>
                      <a:cubicBezTo>
                        <a:pt x="30" y="216"/>
                        <a:pt x="29" y="216"/>
                        <a:pt x="29" y="217"/>
                      </a:cubicBezTo>
                      <a:close/>
                      <a:moveTo>
                        <a:pt x="55" y="237"/>
                      </a:moveTo>
                      <a:cubicBezTo>
                        <a:pt x="55" y="236"/>
                        <a:pt x="56" y="236"/>
                        <a:pt x="56" y="235"/>
                      </a:cubicBezTo>
                      <a:cubicBezTo>
                        <a:pt x="55" y="235"/>
                        <a:pt x="55" y="236"/>
                        <a:pt x="55" y="237"/>
                      </a:cubicBezTo>
                      <a:close/>
                      <a:moveTo>
                        <a:pt x="47" y="231"/>
                      </a:moveTo>
                      <a:cubicBezTo>
                        <a:pt x="47" y="232"/>
                        <a:pt x="48" y="230"/>
                        <a:pt x="48" y="230"/>
                      </a:cubicBezTo>
                      <a:cubicBezTo>
                        <a:pt x="47" y="230"/>
                        <a:pt x="47" y="230"/>
                        <a:pt x="47" y="231"/>
                      </a:cubicBezTo>
                      <a:close/>
                      <a:moveTo>
                        <a:pt x="61" y="240"/>
                      </a:moveTo>
                      <a:cubicBezTo>
                        <a:pt x="62" y="240"/>
                        <a:pt x="61" y="240"/>
                        <a:pt x="61" y="239"/>
                      </a:cubicBezTo>
                      <a:cubicBezTo>
                        <a:pt x="61" y="240"/>
                        <a:pt x="61" y="240"/>
                        <a:pt x="61" y="240"/>
                      </a:cubicBezTo>
                      <a:close/>
                      <a:moveTo>
                        <a:pt x="34" y="223"/>
                      </a:moveTo>
                      <a:cubicBezTo>
                        <a:pt x="34" y="222"/>
                        <a:pt x="35" y="222"/>
                        <a:pt x="35" y="221"/>
                      </a:cubicBezTo>
                      <a:cubicBezTo>
                        <a:pt x="34" y="221"/>
                        <a:pt x="33" y="222"/>
                        <a:pt x="34" y="223"/>
                      </a:cubicBezTo>
                      <a:close/>
                      <a:moveTo>
                        <a:pt x="26" y="217"/>
                      </a:moveTo>
                      <a:cubicBezTo>
                        <a:pt x="26" y="217"/>
                        <a:pt x="27" y="217"/>
                        <a:pt x="26" y="216"/>
                      </a:cubicBezTo>
                      <a:cubicBezTo>
                        <a:pt x="26" y="217"/>
                        <a:pt x="26" y="217"/>
                        <a:pt x="26" y="217"/>
                      </a:cubicBezTo>
                      <a:close/>
                      <a:moveTo>
                        <a:pt x="32" y="222"/>
                      </a:moveTo>
                      <a:cubicBezTo>
                        <a:pt x="33" y="222"/>
                        <a:pt x="33" y="222"/>
                        <a:pt x="33" y="221"/>
                      </a:cubicBezTo>
                      <a:cubicBezTo>
                        <a:pt x="32" y="221"/>
                        <a:pt x="32" y="222"/>
                        <a:pt x="32" y="222"/>
                      </a:cubicBezTo>
                      <a:close/>
                      <a:moveTo>
                        <a:pt x="27" y="218"/>
                      </a:moveTo>
                      <a:cubicBezTo>
                        <a:pt x="27" y="219"/>
                        <a:pt x="26" y="220"/>
                        <a:pt x="27" y="221"/>
                      </a:cubicBezTo>
                      <a:cubicBezTo>
                        <a:pt x="27" y="220"/>
                        <a:pt x="27" y="220"/>
                        <a:pt x="28" y="219"/>
                      </a:cubicBezTo>
                      <a:cubicBezTo>
                        <a:pt x="28" y="219"/>
                        <a:pt x="28" y="218"/>
                        <a:pt x="27" y="218"/>
                      </a:cubicBezTo>
                      <a:close/>
                      <a:moveTo>
                        <a:pt x="32" y="225"/>
                      </a:moveTo>
                      <a:cubicBezTo>
                        <a:pt x="33" y="224"/>
                        <a:pt x="33" y="224"/>
                        <a:pt x="34" y="223"/>
                      </a:cubicBezTo>
                      <a:cubicBezTo>
                        <a:pt x="33" y="223"/>
                        <a:pt x="33" y="223"/>
                        <a:pt x="33" y="223"/>
                      </a:cubicBezTo>
                      <a:cubicBezTo>
                        <a:pt x="32" y="223"/>
                        <a:pt x="32" y="224"/>
                        <a:pt x="32" y="225"/>
                      </a:cubicBezTo>
                      <a:close/>
                      <a:moveTo>
                        <a:pt x="23" y="221"/>
                      </a:moveTo>
                      <a:cubicBezTo>
                        <a:pt x="24" y="220"/>
                        <a:pt x="25" y="219"/>
                        <a:pt x="26" y="217"/>
                      </a:cubicBezTo>
                      <a:cubicBezTo>
                        <a:pt x="25" y="219"/>
                        <a:pt x="24" y="220"/>
                        <a:pt x="23" y="221"/>
                      </a:cubicBezTo>
                      <a:close/>
                      <a:moveTo>
                        <a:pt x="57" y="242"/>
                      </a:moveTo>
                      <a:cubicBezTo>
                        <a:pt x="58" y="243"/>
                        <a:pt x="58" y="243"/>
                        <a:pt x="58" y="243"/>
                      </a:cubicBezTo>
                      <a:cubicBezTo>
                        <a:pt x="59" y="243"/>
                        <a:pt x="58" y="242"/>
                        <a:pt x="58" y="241"/>
                      </a:cubicBezTo>
                      <a:lnTo>
                        <a:pt x="57" y="242"/>
                      </a:lnTo>
                      <a:close/>
                      <a:moveTo>
                        <a:pt x="25" y="220"/>
                      </a:moveTo>
                      <a:cubicBezTo>
                        <a:pt x="26" y="220"/>
                        <a:pt x="26" y="219"/>
                        <a:pt x="26" y="218"/>
                      </a:cubicBezTo>
                      <a:cubicBezTo>
                        <a:pt x="26" y="218"/>
                        <a:pt x="25" y="219"/>
                        <a:pt x="25" y="220"/>
                      </a:cubicBezTo>
                      <a:close/>
                      <a:moveTo>
                        <a:pt x="44" y="234"/>
                      </a:moveTo>
                      <a:cubicBezTo>
                        <a:pt x="44" y="234"/>
                        <a:pt x="45" y="233"/>
                        <a:pt x="45" y="233"/>
                      </a:cubicBezTo>
                      <a:cubicBezTo>
                        <a:pt x="44" y="233"/>
                        <a:pt x="43" y="233"/>
                        <a:pt x="44" y="234"/>
                      </a:cubicBezTo>
                      <a:close/>
                      <a:moveTo>
                        <a:pt x="49" y="243"/>
                      </a:moveTo>
                      <a:cubicBezTo>
                        <a:pt x="50" y="242"/>
                        <a:pt x="52" y="240"/>
                        <a:pt x="52" y="239"/>
                      </a:cubicBezTo>
                      <a:cubicBezTo>
                        <a:pt x="51" y="241"/>
                        <a:pt x="49" y="241"/>
                        <a:pt x="49" y="243"/>
                      </a:cubicBezTo>
                      <a:close/>
                      <a:moveTo>
                        <a:pt x="31" y="225"/>
                      </a:moveTo>
                      <a:cubicBezTo>
                        <a:pt x="32" y="225"/>
                        <a:pt x="31" y="226"/>
                        <a:pt x="31" y="226"/>
                      </a:cubicBezTo>
                      <a:cubicBezTo>
                        <a:pt x="32" y="226"/>
                        <a:pt x="32" y="226"/>
                        <a:pt x="32" y="225"/>
                      </a:cubicBezTo>
                      <a:cubicBezTo>
                        <a:pt x="32" y="225"/>
                        <a:pt x="32" y="225"/>
                        <a:pt x="31" y="225"/>
                      </a:cubicBezTo>
                      <a:close/>
                      <a:moveTo>
                        <a:pt x="42" y="242"/>
                      </a:moveTo>
                      <a:cubicBezTo>
                        <a:pt x="43" y="241"/>
                        <a:pt x="45" y="239"/>
                        <a:pt x="46" y="236"/>
                      </a:cubicBezTo>
                      <a:cubicBezTo>
                        <a:pt x="46" y="237"/>
                        <a:pt x="46" y="238"/>
                        <a:pt x="47" y="237"/>
                      </a:cubicBezTo>
                      <a:cubicBezTo>
                        <a:pt x="47" y="236"/>
                        <a:pt x="46" y="236"/>
                        <a:pt x="46" y="235"/>
                      </a:cubicBezTo>
                      <a:cubicBezTo>
                        <a:pt x="45" y="238"/>
                        <a:pt x="42" y="240"/>
                        <a:pt x="42" y="242"/>
                      </a:cubicBezTo>
                      <a:close/>
                      <a:moveTo>
                        <a:pt x="23" y="220"/>
                      </a:moveTo>
                      <a:cubicBezTo>
                        <a:pt x="23" y="220"/>
                        <a:pt x="22" y="220"/>
                        <a:pt x="23" y="219"/>
                      </a:cubicBezTo>
                      <a:cubicBezTo>
                        <a:pt x="22" y="219"/>
                        <a:pt x="22" y="219"/>
                        <a:pt x="22" y="219"/>
                      </a:cubicBezTo>
                      <a:cubicBezTo>
                        <a:pt x="22" y="219"/>
                        <a:pt x="22" y="221"/>
                        <a:pt x="23" y="220"/>
                      </a:cubicBezTo>
                      <a:close/>
                      <a:moveTo>
                        <a:pt x="30" y="227"/>
                      </a:moveTo>
                      <a:cubicBezTo>
                        <a:pt x="30" y="227"/>
                        <a:pt x="30" y="227"/>
                        <a:pt x="31" y="228"/>
                      </a:cubicBezTo>
                      <a:cubicBezTo>
                        <a:pt x="31" y="227"/>
                        <a:pt x="31" y="227"/>
                        <a:pt x="31" y="227"/>
                      </a:cubicBezTo>
                      <a:cubicBezTo>
                        <a:pt x="31" y="226"/>
                        <a:pt x="32" y="227"/>
                        <a:pt x="31" y="226"/>
                      </a:cubicBezTo>
                      <a:cubicBezTo>
                        <a:pt x="31" y="226"/>
                        <a:pt x="31" y="226"/>
                        <a:pt x="30" y="227"/>
                      </a:cubicBezTo>
                      <a:close/>
                      <a:moveTo>
                        <a:pt x="31" y="230"/>
                      </a:moveTo>
                      <a:cubicBezTo>
                        <a:pt x="32" y="229"/>
                        <a:pt x="33" y="228"/>
                        <a:pt x="33" y="228"/>
                      </a:cubicBezTo>
                      <a:cubicBezTo>
                        <a:pt x="32" y="228"/>
                        <a:pt x="31" y="229"/>
                        <a:pt x="31" y="230"/>
                      </a:cubicBezTo>
                      <a:close/>
                      <a:moveTo>
                        <a:pt x="57" y="246"/>
                      </a:moveTo>
                      <a:cubicBezTo>
                        <a:pt x="57" y="246"/>
                        <a:pt x="57" y="246"/>
                        <a:pt x="58" y="246"/>
                      </a:cubicBezTo>
                      <a:cubicBezTo>
                        <a:pt x="57" y="246"/>
                        <a:pt x="57" y="246"/>
                        <a:pt x="57" y="246"/>
                      </a:cubicBezTo>
                      <a:close/>
                      <a:moveTo>
                        <a:pt x="21" y="224"/>
                      </a:moveTo>
                      <a:cubicBezTo>
                        <a:pt x="22" y="224"/>
                        <a:pt x="22" y="223"/>
                        <a:pt x="22" y="223"/>
                      </a:cubicBezTo>
                      <a:cubicBezTo>
                        <a:pt x="22" y="223"/>
                        <a:pt x="21" y="224"/>
                        <a:pt x="21" y="224"/>
                      </a:cubicBezTo>
                      <a:close/>
                      <a:moveTo>
                        <a:pt x="52" y="249"/>
                      </a:moveTo>
                      <a:cubicBezTo>
                        <a:pt x="52" y="249"/>
                        <a:pt x="52" y="249"/>
                        <a:pt x="51" y="249"/>
                      </a:cubicBezTo>
                      <a:cubicBezTo>
                        <a:pt x="52" y="250"/>
                        <a:pt x="52" y="249"/>
                        <a:pt x="52" y="250"/>
                      </a:cubicBezTo>
                      <a:cubicBezTo>
                        <a:pt x="53" y="248"/>
                        <a:pt x="53" y="248"/>
                        <a:pt x="54" y="247"/>
                      </a:cubicBezTo>
                      <a:cubicBezTo>
                        <a:pt x="53" y="247"/>
                        <a:pt x="52" y="248"/>
                        <a:pt x="52" y="249"/>
                      </a:cubicBezTo>
                      <a:close/>
                      <a:moveTo>
                        <a:pt x="29" y="230"/>
                      </a:moveTo>
                      <a:cubicBezTo>
                        <a:pt x="29" y="230"/>
                        <a:pt x="29" y="230"/>
                        <a:pt x="29" y="230"/>
                      </a:cubicBezTo>
                      <a:cubicBezTo>
                        <a:pt x="29" y="229"/>
                        <a:pt x="28" y="230"/>
                        <a:pt x="29" y="230"/>
                      </a:cubicBezTo>
                      <a:close/>
                      <a:moveTo>
                        <a:pt x="54" y="249"/>
                      </a:moveTo>
                      <a:cubicBezTo>
                        <a:pt x="55" y="250"/>
                        <a:pt x="54" y="251"/>
                        <a:pt x="55" y="250"/>
                      </a:cubicBezTo>
                      <a:cubicBezTo>
                        <a:pt x="56" y="251"/>
                        <a:pt x="55" y="250"/>
                        <a:pt x="55" y="251"/>
                      </a:cubicBezTo>
                      <a:cubicBezTo>
                        <a:pt x="56" y="251"/>
                        <a:pt x="56" y="250"/>
                        <a:pt x="56" y="250"/>
                      </a:cubicBezTo>
                      <a:cubicBezTo>
                        <a:pt x="55" y="249"/>
                        <a:pt x="55" y="249"/>
                        <a:pt x="54" y="249"/>
                      </a:cubicBezTo>
                      <a:close/>
                      <a:moveTo>
                        <a:pt x="47" y="245"/>
                      </a:moveTo>
                      <a:cubicBezTo>
                        <a:pt x="47" y="246"/>
                        <a:pt x="46" y="246"/>
                        <a:pt x="47" y="246"/>
                      </a:cubicBezTo>
                      <a:cubicBezTo>
                        <a:pt x="48" y="245"/>
                        <a:pt x="48" y="245"/>
                        <a:pt x="48" y="245"/>
                      </a:cubicBezTo>
                      <a:cubicBezTo>
                        <a:pt x="48" y="245"/>
                        <a:pt x="47" y="245"/>
                        <a:pt x="47" y="245"/>
                      </a:cubicBezTo>
                      <a:close/>
                      <a:moveTo>
                        <a:pt x="28" y="231"/>
                      </a:moveTo>
                      <a:cubicBezTo>
                        <a:pt x="28" y="232"/>
                        <a:pt x="27" y="232"/>
                        <a:pt x="27" y="233"/>
                      </a:cubicBezTo>
                      <a:cubicBezTo>
                        <a:pt x="28" y="232"/>
                        <a:pt x="28" y="231"/>
                        <a:pt x="28" y="231"/>
                      </a:cubicBezTo>
                      <a:cubicBezTo>
                        <a:pt x="28" y="231"/>
                        <a:pt x="28" y="230"/>
                        <a:pt x="28" y="231"/>
                      </a:cubicBezTo>
                      <a:close/>
                      <a:moveTo>
                        <a:pt x="28" y="235"/>
                      </a:moveTo>
                      <a:cubicBezTo>
                        <a:pt x="29" y="234"/>
                        <a:pt x="30" y="233"/>
                        <a:pt x="29" y="232"/>
                      </a:cubicBezTo>
                      <a:cubicBezTo>
                        <a:pt x="29" y="233"/>
                        <a:pt x="29" y="234"/>
                        <a:pt x="28" y="235"/>
                      </a:cubicBezTo>
                      <a:close/>
                      <a:moveTo>
                        <a:pt x="48" y="247"/>
                      </a:moveTo>
                      <a:cubicBezTo>
                        <a:pt x="48" y="248"/>
                        <a:pt x="49" y="248"/>
                        <a:pt x="49" y="248"/>
                      </a:cubicBezTo>
                      <a:cubicBezTo>
                        <a:pt x="49" y="248"/>
                        <a:pt x="49" y="248"/>
                        <a:pt x="49" y="248"/>
                      </a:cubicBezTo>
                      <a:cubicBezTo>
                        <a:pt x="49" y="248"/>
                        <a:pt x="49" y="247"/>
                        <a:pt x="48" y="247"/>
                      </a:cubicBezTo>
                      <a:close/>
                      <a:moveTo>
                        <a:pt x="17" y="226"/>
                      </a:moveTo>
                      <a:cubicBezTo>
                        <a:pt x="17" y="226"/>
                        <a:pt x="17" y="227"/>
                        <a:pt x="17" y="227"/>
                      </a:cubicBezTo>
                      <a:cubicBezTo>
                        <a:pt x="17" y="226"/>
                        <a:pt x="18" y="227"/>
                        <a:pt x="18" y="227"/>
                      </a:cubicBezTo>
                      <a:cubicBezTo>
                        <a:pt x="18" y="226"/>
                        <a:pt x="17" y="226"/>
                        <a:pt x="17" y="225"/>
                      </a:cubicBezTo>
                      <a:lnTo>
                        <a:pt x="17" y="226"/>
                      </a:lnTo>
                      <a:close/>
                      <a:moveTo>
                        <a:pt x="41" y="244"/>
                      </a:moveTo>
                      <a:cubicBezTo>
                        <a:pt x="41" y="244"/>
                        <a:pt x="42" y="243"/>
                        <a:pt x="41" y="243"/>
                      </a:cubicBezTo>
                      <a:cubicBezTo>
                        <a:pt x="40" y="245"/>
                        <a:pt x="39" y="245"/>
                        <a:pt x="41" y="244"/>
                      </a:cubicBezTo>
                      <a:close/>
                      <a:moveTo>
                        <a:pt x="50" y="252"/>
                      </a:moveTo>
                      <a:cubicBezTo>
                        <a:pt x="50" y="251"/>
                        <a:pt x="51" y="252"/>
                        <a:pt x="51" y="252"/>
                      </a:cubicBezTo>
                      <a:cubicBezTo>
                        <a:pt x="50" y="252"/>
                        <a:pt x="51" y="251"/>
                        <a:pt x="51" y="250"/>
                      </a:cubicBezTo>
                      <a:cubicBezTo>
                        <a:pt x="51" y="252"/>
                        <a:pt x="49" y="251"/>
                        <a:pt x="50" y="252"/>
                      </a:cubicBezTo>
                      <a:close/>
                      <a:moveTo>
                        <a:pt x="42" y="245"/>
                      </a:moveTo>
                      <a:cubicBezTo>
                        <a:pt x="42" y="246"/>
                        <a:pt x="42" y="246"/>
                        <a:pt x="43" y="246"/>
                      </a:cubicBezTo>
                      <a:cubicBezTo>
                        <a:pt x="43" y="245"/>
                        <a:pt x="42" y="245"/>
                        <a:pt x="42" y="245"/>
                      </a:cubicBezTo>
                      <a:close/>
                      <a:moveTo>
                        <a:pt x="53" y="255"/>
                      </a:moveTo>
                      <a:cubicBezTo>
                        <a:pt x="53" y="254"/>
                        <a:pt x="54" y="254"/>
                        <a:pt x="53" y="253"/>
                      </a:cubicBezTo>
                      <a:cubicBezTo>
                        <a:pt x="53" y="254"/>
                        <a:pt x="52" y="254"/>
                        <a:pt x="53" y="255"/>
                      </a:cubicBezTo>
                      <a:close/>
                      <a:moveTo>
                        <a:pt x="40" y="247"/>
                      </a:moveTo>
                      <a:cubicBezTo>
                        <a:pt x="41" y="247"/>
                        <a:pt x="42" y="246"/>
                        <a:pt x="41" y="246"/>
                      </a:cubicBezTo>
                      <a:lnTo>
                        <a:pt x="40" y="247"/>
                      </a:lnTo>
                      <a:close/>
                      <a:moveTo>
                        <a:pt x="43" y="248"/>
                      </a:moveTo>
                      <a:cubicBezTo>
                        <a:pt x="44" y="249"/>
                        <a:pt x="44" y="249"/>
                        <a:pt x="44" y="249"/>
                      </a:cubicBezTo>
                      <a:cubicBezTo>
                        <a:pt x="44" y="248"/>
                        <a:pt x="43" y="248"/>
                        <a:pt x="43" y="248"/>
                      </a:cubicBezTo>
                      <a:close/>
                      <a:moveTo>
                        <a:pt x="15" y="234"/>
                      </a:moveTo>
                      <a:cubicBezTo>
                        <a:pt x="15" y="233"/>
                        <a:pt x="15" y="233"/>
                        <a:pt x="15" y="232"/>
                      </a:cubicBezTo>
                      <a:cubicBezTo>
                        <a:pt x="15" y="233"/>
                        <a:pt x="15" y="233"/>
                        <a:pt x="15" y="233"/>
                      </a:cubicBezTo>
                      <a:cubicBezTo>
                        <a:pt x="16" y="234"/>
                        <a:pt x="16" y="234"/>
                        <a:pt x="16" y="234"/>
                      </a:cubicBezTo>
                      <a:cubicBezTo>
                        <a:pt x="17" y="232"/>
                        <a:pt x="17" y="233"/>
                        <a:pt x="18" y="231"/>
                      </a:cubicBezTo>
                      <a:cubicBezTo>
                        <a:pt x="18" y="231"/>
                        <a:pt x="17" y="231"/>
                        <a:pt x="17" y="230"/>
                      </a:cubicBezTo>
                      <a:cubicBezTo>
                        <a:pt x="17" y="230"/>
                        <a:pt x="17" y="231"/>
                        <a:pt x="17" y="230"/>
                      </a:cubicBezTo>
                      <a:cubicBezTo>
                        <a:pt x="17" y="232"/>
                        <a:pt x="16" y="232"/>
                        <a:pt x="15" y="234"/>
                      </a:cubicBezTo>
                      <a:close/>
                      <a:moveTo>
                        <a:pt x="51" y="255"/>
                      </a:moveTo>
                      <a:cubicBezTo>
                        <a:pt x="51" y="256"/>
                        <a:pt x="50" y="257"/>
                        <a:pt x="51" y="257"/>
                      </a:cubicBezTo>
                      <a:cubicBezTo>
                        <a:pt x="51" y="256"/>
                        <a:pt x="52" y="256"/>
                        <a:pt x="52" y="255"/>
                      </a:cubicBezTo>
                      <a:cubicBezTo>
                        <a:pt x="51" y="255"/>
                        <a:pt x="51" y="255"/>
                        <a:pt x="51" y="255"/>
                      </a:cubicBezTo>
                      <a:close/>
                      <a:moveTo>
                        <a:pt x="20" y="235"/>
                      </a:moveTo>
                      <a:cubicBezTo>
                        <a:pt x="19" y="235"/>
                        <a:pt x="19" y="236"/>
                        <a:pt x="19" y="236"/>
                      </a:cubicBezTo>
                      <a:cubicBezTo>
                        <a:pt x="20" y="236"/>
                        <a:pt x="20" y="236"/>
                        <a:pt x="20" y="236"/>
                      </a:cubicBezTo>
                      <a:cubicBezTo>
                        <a:pt x="20" y="236"/>
                        <a:pt x="21" y="235"/>
                        <a:pt x="21" y="235"/>
                      </a:cubicBezTo>
                      <a:cubicBezTo>
                        <a:pt x="20" y="235"/>
                        <a:pt x="20" y="236"/>
                        <a:pt x="20" y="235"/>
                      </a:cubicBezTo>
                      <a:close/>
                      <a:moveTo>
                        <a:pt x="21" y="238"/>
                      </a:moveTo>
                      <a:cubicBezTo>
                        <a:pt x="21" y="237"/>
                        <a:pt x="22" y="237"/>
                        <a:pt x="22" y="236"/>
                      </a:cubicBezTo>
                      <a:cubicBezTo>
                        <a:pt x="21" y="236"/>
                        <a:pt x="21" y="237"/>
                        <a:pt x="21" y="238"/>
                      </a:cubicBezTo>
                      <a:close/>
                      <a:moveTo>
                        <a:pt x="17" y="236"/>
                      </a:moveTo>
                      <a:cubicBezTo>
                        <a:pt x="18" y="236"/>
                        <a:pt x="18" y="235"/>
                        <a:pt x="18" y="235"/>
                      </a:cubicBezTo>
                      <a:cubicBezTo>
                        <a:pt x="18" y="235"/>
                        <a:pt x="17" y="236"/>
                        <a:pt x="17" y="236"/>
                      </a:cubicBezTo>
                      <a:close/>
                      <a:moveTo>
                        <a:pt x="23" y="243"/>
                      </a:moveTo>
                      <a:cubicBezTo>
                        <a:pt x="24" y="243"/>
                        <a:pt x="25" y="241"/>
                        <a:pt x="26" y="240"/>
                      </a:cubicBezTo>
                      <a:cubicBezTo>
                        <a:pt x="25" y="240"/>
                        <a:pt x="25" y="240"/>
                        <a:pt x="25" y="240"/>
                      </a:cubicBezTo>
                      <a:cubicBezTo>
                        <a:pt x="24" y="241"/>
                        <a:pt x="24" y="242"/>
                        <a:pt x="23" y="243"/>
                      </a:cubicBezTo>
                      <a:close/>
                      <a:moveTo>
                        <a:pt x="17" y="238"/>
                      </a:moveTo>
                      <a:cubicBezTo>
                        <a:pt x="17" y="237"/>
                        <a:pt x="18" y="237"/>
                        <a:pt x="18" y="236"/>
                      </a:cubicBezTo>
                      <a:cubicBezTo>
                        <a:pt x="17" y="236"/>
                        <a:pt x="16" y="237"/>
                        <a:pt x="17" y="238"/>
                      </a:cubicBezTo>
                      <a:close/>
                      <a:moveTo>
                        <a:pt x="35" y="251"/>
                      </a:moveTo>
                      <a:cubicBezTo>
                        <a:pt x="35" y="252"/>
                        <a:pt x="36" y="250"/>
                        <a:pt x="36" y="250"/>
                      </a:cubicBezTo>
                      <a:lnTo>
                        <a:pt x="35" y="251"/>
                      </a:lnTo>
                      <a:close/>
                      <a:moveTo>
                        <a:pt x="38" y="255"/>
                      </a:moveTo>
                      <a:cubicBezTo>
                        <a:pt x="39" y="254"/>
                        <a:pt x="39" y="254"/>
                        <a:pt x="39" y="254"/>
                      </a:cubicBezTo>
                      <a:cubicBezTo>
                        <a:pt x="39" y="254"/>
                        <a:pt x="38" y="254"/>
                        <a:pt x="38" y="255"/>
                      </a:cubicBezTo>
                      <a:close/>
                      <a:moveTo>
                        <a:pt x="12" y="236"/>
                      </a:moveTo>
                      <a:cubicBezTo>
                        <a:pt x="12" y="236"/>
                        <a:pt x="12" y="237"/>
                        <a:pt x="12" y="237"/>
                      </a:cubicBezTo>
                      <a:cubicBezTo>
                        <a:pt x="13" y="236"/>
                        <a:pt x="13" y="236"/>
                        <a:pt x="13" y="236"/>
                      </a:cubicBezTo>
                      <a:cubicBezTo>
                        <a:pt x="13" y="236"/>
                        <a:pt x="12" y="236"/>
                        <a:pt x="12" y="236"/>
                      </a:cubicBezTo>
                      <a:close/>
                      <a:moveTo>
                        <a:pt x="38" y="253"/>
                      </a:moveTo>
                      <a:cubicBezTo>
                        <a:pt x="36" y="252"/>
                        <a:pt x="36" y="252"/>
                        <a:pt x="36" y="252"/>
                      </a:cubicBezTo>
                      <a:cubicBezTo>
                        <a:pt x="36" y="253"/>
                        <a:pt x="37" y="254"/>
                        <a:pt x="38" y="253"/>
                      </a:cubicBezTo>
                      <a:close/>
                      <a:moveTo>
                        <a:pt x="12" y="239"/>
                      </a:moveTo>
                      <a:cubicBezTo>
                        <a:pt x="13" y="238"/>
                        <a:pt x="13" y="238"/>
                        <a:pt x="13" y="238"/>
                      </a:cubicBezTo>
                      <a:cubicBezTo>
                        <a:pt x="13" y="238"/>
                        <a:pt x="13" y="239"/>
                        <a:pt x="13" y="238"/>
                      </a:cubicBezTo>
                      <a:cubicBezTo>
                        <a:pt x="12" y="238"/>
                        <a:pt x="14" y="237"/>
                        <a:pt x="13" y="237"/>
                      </a:cubicBezTo>
                      <a:cubicBezTo>
                        <a:pt x="12" y="237"/>
                        <a:pt x="12" y="238"/>
                        <a:pt x="12" y="239"/>
                      </a:cubicBezTo>
                      <a:close/>
                      <a:moveTo>
                        <a:pt x="35" y="256"/>
                      </a:moveTo>
                      <a:cubicBezTo>
                        <a:pt x="35" y="256"/>
                        <a:pt x="36" y="257"/>
                        <a:pt x="36" y="257"/>
                      </a:cubicBezTo>
                      <a:cubicBezTo>
                        <a:pt x="36" y="256"/>
                        <a:pt x="35" y="256"/>
                        <a:pt x="35" y="256"/>
                      </a:cubicBezTo>
                      <a:close/>
                      <a:moveTo>
                        <a:pt x="27" y="255"/>
                      </a:moveTo>
                      <a:cubicBezTo>
                        <a:pt x="27" y="255"/>
                        <a:pt x="28" y="254"/>
                        <a:pt x="28" y="254"/>
                      </a:cubicBezTo>
                      <a:cubicBezTo>
                        <a:pt x="27" y="254"/>
                        <a:pt x="27" y="254"/>
                        <a:pt x="27" y="255"/>
                      </a:cubicBezTo>
                      <a:close/>
                      <a:moveTo>
                        <a:pt x="8" y="244"/>
                      </a:moveTo>
                      <a:cubicBezTo>
                        <a:pt x="7" y="244"/>
                        <a:pt x="7" y="244"/>
                        <a:pt x="7" y="244"/>
                      </a:cubicBezTo>
                      <a:cubicBezTo>
                        <a:pt x="8" y="245"/>
                        <a:pt x="8" y="243"/>
                        <a:pt x="7" y="243"/>
                      </a:cubicBezTo>
                      <a:cubicBezTo>
                        <a:pt x="7" y="243"/>
                        <a:pt x="7" y="243"/>
                        <a:pt x="8" y="244"/>
                      </a:cubicBezTo>
                      <a:close/>
                      <a:moveTo>
                        <a:pt x="6" y="247"/>
                      </a:moveTo>
                      <a:cubicBezTo>
                        <a:pt x="7" y="248"/>
                        <a:pt x="9" y="244"/>
                        <a:pt x="8" y="244"/>
                      </a:cubicBezTo>
                      <a:cubicBezTo>
                        <a:pt x="7" y="245"/>
                        <a:pt x="7" y="246"/>
                        <a:pt x="6" y="247"/>
                      </a:cubicBezTo>
                      <a:close/>
                      <a:moveTo>
                        <a:pt x="11" y="248"/>
                      </a:moveTo>
                      <a:cubicBezTo>
                        <a:pt x="12" y="248"/>
                        <a:pt x="12" y="247"/>
                        <a:pt x="11" y="247"/>
                      </a:cubicBezTo>
                      <a:cubicBezTo>
                        <a:pt x="11" y="247"/>
                        <a:pt x="11" y="248"/>
                        <a:pt x="11" y="248"/>
                      </a:cubicBezTo>
                      <a:close/>
                      <a:moveTo>
                        <a:pt x="32" y="264"/>
                      </a:moveTo>
                      <a:cubicBezTo>
                        <a:pt x="33" y="264"/>
                        <a:pt x="33" y="264"/>
                        <a:pt x="33" y="263"/>
                      </a:cubicBezTo>
                      <a:cubicBezTo>
                        <a:pt x="32" y="263"/>
                        <a:pt x="32" y="263"/>
                        <a:pt x="32" y="264"/>
                      </a:cubicBezTo>
                      <a:close/>
                      <a:moveTo>
                        <a:pt x="10" y="250"/>
                      </a:moveTo>
                      <a:cubicBezTo>
                        <a:pt x="10" y="250"/>
                        <a:pt x="11" y="249"/>
                        <a:pt x="11" y="249"/>
                      </a:cubicBezTo>
                      <a:cubicBezTo>
                        <a:pt x="10" y="248"/>
                        <a:pt x="10" y="248"/>
                        <a:pt x="10" y="248"/>
                      </a:cubicBezTo>
                      <a:cubicBezTo>
                        <a:pt x="10" y="249"/>
                        <a:pt x="9" y="249"/>
                        <a:pt x="10" y="250"/>
                      </a:cubicBezTo>
                      <a:close/>
                      <a:moveTo>
                        <a:pt x="7" y="252"/>
                      </a:moveTo>
                      <a:cubicBezTo>
                        <a:pt x="7" y="251"/>
                        <a:pt x="9" y="249"/>
                        <a:pt x="8" y="248"/>
                      </a:cubicBezTo>
                      <a:cubicBezTo>
                        <a:pt x="8" y="249"/>
                        <a:pt x="6" y="251"/>
                        <a:pt x="7" y="252"/>
                      </a:cubicBezTo>
                      <a:close/>
                      <a:moveTo>
                        <a:pt x="3" y="247"/>
                      </a:moveTo>
                      <a:cubicBezTo>
                        <a:pt x="3" y="246"/>
                        <a:pt x="4" y="246"/>
                        <a:pt x="4" y="246"/>
                      </a:cubicBezTo>
                      <a:cubicBezTo>
                        <a:pt x="3" y="246"/>
                        <a:pt x="2" y="246"/>
                        <a:pt x="3" y="247"/>
                      </a:cubicBezTo>
                      <a:close/>
                      <a:moveTo>
                        <a:pt x="0" y="255"/>
                      </a:moveTo>
                      <a:cubicBezTo>
                        <a:pt x="1" y="253"/>
                        <a:pt x="3" y="253"/>
                        <a:pt x="2" y="251"/>
                      </a:cubicBezTo>
                      <a:cubicBezTo>
                        <a:pt x="2" y="253"/>
                        <a:pt x="0" y="254"/>
                        <a:pt x="0" y="255"/>
                      </a:cubicBezTo>
                      <a:close/>
                      <a:moveTo>
                        <a:pt x="30" y="271"/>
                      </a:moveTo>
                      <a:cubicBezTo>
                        <a:pt x="30" y="271"/>
                        <a:pt x="31" y="271"/>
                        <a:pt x="31" y="271"/>
                      </a:cubicBezTo>
                      <a:cubicBezTo>
                        <a:pt x="31" y="271"/>
                        <a:pt x="30" y="270"/>
                        <a:pt x="30" y="271"/>
                      </a:cubicBezTo>
                      <a:close/>
                      <a:moveTo>
                        <a:pt x="34" y="274"/>
                      </a:moveTo>
                      <a:cubicBezTo>
                        <a:pt x="35" y="275"/>
                        <a:pt x="34" y="275"/>
                        <a:pt x="35" y="275"/>
                      </a:cubicBezTo>
                      <a:cubicBezTo>
                        <a:pt x="36" y="275"/>
                        <a:pt x="35" y="275"/>
                        <a:pt x="35" y="274"/>
                      </a:cubicBezTo>
                      <a:cubicBezTo>
                        <a:pt x="35" y="274"/>
                        <a:pt x="35" y="274"/>
                        <a:pt x="34" y="274"/>
                      </a:cubicBezTo>
                      <a:close/>
                      <a:moveTo>
                        <a:pt x="3" y="254"/>
                      </a:moveTo>
                      <a:cubicBezTo>
                        <a:pt x="2" y="254"/>
                        <a:pt x="2" y="254"/>
                        <a:pt x="2" y="253"/>
                      </a:cubicBezTo>
                      <a:cubicBezTo>
                        <a:pt x="2" y="254"/>
                        <a:pt x="2" y="254"/>
                        <a:pt x="2" y="254"/>
                      </a:cubicBezTo>
                      <a:cubicBezTo>
                        <a:pt x="2" y="254"/>
                        <a:pt x="4" y="254"/>
                        <a:pt x="3" y="253"/>
                      </a:cubicBezTo>
                      <a:lnTo>
                        <a:pt x="3" y="254"/>
                      </a:lnTo>
                      <a:close/>
                      <a:moveTo>
                        <a:pt x="27" y="271"/>
                      </a:moveTo>
                      <a:cubicBezTo>
                        <a:pt x="27" y="271"/>
                        <a:pt x="27" y="272"/>
                        <a:pt x="28" y="271"/>
                      </a:cubicBezTo>
                      <a:cubicBezTo>
                        <a:pt x="28" y="271"/>
                        <a:pt x="27" y="270"/>
                        <a:pt x="27" y="271"/>
                      </a:cubicBezTo>
                      <a:close/>
                      <a:moveTo>
                        <a:pt x="31" y="278"/>
                      </a:moveTo>
                      <a:cubicBezTo>
                        <a:pt x="31" y="277"/>
                        <a:pt x="30" y="277"/>
                        <a:pt x="30" y="276"/>
                      </a:cubicBezTo>
                      <a:cubicBezTo>
                        <a:pt x="30" y="277"/>
                        <a:pt x="31" y="277"/>
                        <a:pt x="31" y="278"/>
                      </a:cubicBezTo>
                      <a:close/>
                      <a:moveTo>
                        <a:pt x="31" y="281"/>
                      </a:moveTo>
                      <a:cubicBezTo>
                        <a:pt x="32" y="281"/>
                        <a:pt x="32" y="281"/>
                        <a:pt x="32" y="281"/>
                      </a:cubicBezTo>
                      <a:cubicBezTo>
                        <a:pt x="32" y="280"/>
                        <a:pt x="32" y="280"/>
                        <a:pt x="33" y="280"/>
                      </a:cubicBezTo>
                      <a:cubicBezTo>
                        <a:pt x="33" y="280"/>
                        <a:pt x="33" y="279"/>
                        <a:pt x="33" y="279"/>
                      </a:cubicBezTo>
                      <a:cubicBezTo>
                        <a:pt x="32" y="280"/>
                        <a:pt x="32" y="281"/>
                        <a:pt x="31" y="281"/>
                      </a:cubicBezTo>
                      <a:close/>
                      <a:moveTo>
                        <a:pt x="782" y="255"/>
                      </a:moveTo>
                      <a:cubicBezTo>
                        <a:pt x="781" y="255"/>
                        <a:pt x="779" y="253"/>
                        <a:pt x="779" y="256"/>
                      </a:cubicBezTo>
                      <a:cubicBezTo>
                        <a:pt x="781" y="259"/>
                        <a:pt x="782" y="261"/>
                        <a:pt x="783" y="263"/>
                      </a:cubicBezTo>
                      <a:cubicBezTo>
                        <a:pt x="781" y="263"/>
                        <a:pt x="777" y="259"/>
                        <a:pt x="774" y="258"/>
                      </a:cubicBezTo>
                      <a:cubicBezTo>
                        <a:pt x="775" y="259"/>
                        <a:pt x="777" y="263"/>
                        <a:pt x="778" y="264"/>
                      </a:cubicBezTo>
                      <a:cubicBezTo>
                        <a:pt x="779" y="267"/>
                        <a:pt x="779" y="268"/>
                        <a:pt x="780" y="271"/>
                      </a:cubicBezTo>
                      <a:cubicBezTo>
                        <a:pt x="779" y="271"/>
                        <a:pt x="779" y="271"/>
                        <a:pt x="779" y="272"/>
                      </a:cubicBezTo>
                      <a:cubicBezTo>
                        <a:pt x="776" y="269"/>
                        <a:pt x="775" y="267"/>
                        <a:pt x="772" y="264"/>
                      </a:cubicBezTo>
                      <a:cubicBezTo>
                        <a:pt x="771" y="262"/>
                        <a:pt x="772" y="262"/>
                        <a:pt x="771" y="260"/>
                      </a:cubicBezTo>
                      <a:cubicBezTo>
                        <a:pt x="770" y="259"/>
                        <a:pt x="767" y="254"/>
                        <a:pt x="766" y="252"/>
                      </a:cubicBezTo>
                      <a:cubicBezTo>
                        <a:pt x="766" y="254"/>
                        <a:pt x="763" y="249"/>
                        <a:pt x="762" y="246"/>
                      </a:cubicBezTo>
                      <a:cubicBezTo>
                        <a:pt x="763" y="250"/>
                        <a:pt x="761" y="249"/>
                        <a:pt x="764" y="255"/>
                      </a:cubicBezTo>
                      <a:cubicBezTo>
                        <a:pt x="763" y="252"/>
                        <a:pt x="764" y="254"/>
                        <a:pt x="765" y="256"/>
                      </a:cubicBezTo>
                      <a:cubicBezTo>
                        <a:pt x="765" y="257"/>
                        <a:pt x="765" y="255"/>
                        <a:pt x="765" y="255"/>
                      </a:cubicBezTo>
                      <a:cubicBezTo>
                        <a:pt x="766" y="256"/>
                        <a:pt x="766" y="257"/>
                        <a:pt x="766" y="258"/>
                      </a:cubicBezTo>
                      <a:cubicBezTo>
                        <a:pt x="767" y="259"/>
                        <a:pt x="768" y="260"/>
                        <a:pt x="770" y="260"/>
                      </a:cubicBezTo>
                      <a:cubicBezTo>
                        <a:pt x="770" y="262"/>
                        <a:pt x="771" y="264"/>
                        <a:pt x="772" y="267"/>
                      </a:cubicBezTo>
                      <a:cubicBezTo>
                        <a:pt x="771" y="267"/>
                        <a:pt x="768" y="261"/>
                        <a:pt x="769" y="264"/>
                      </a:cubicBezTo>
                      <a:cubicBezTo>
                        <a:pt x="768" y="262"/>
                        <a:pt x="766" y="259"/>
                        <a:pt x="766" y="260"/>
                      </a:cubicBezTo>
                      <a:cubicBezTo>
                        <a:pt x="766" y="259"/>
                        <a:pt x="764" y="256"/>
                        <a:pt x="764" y="255"/>
                      </a:cubicBezTo>
                      <a:cubicBezTo>
                        <a:pt x="763" y="254"/>
                        <a:pt x="762" y="254"/>
                        <a:pt x="761" y="253"/>
                      </a:cubicBezTo>
                      <a:cubicBezTo>
                        <a:pt x="761" y="252"/>
                        <a:pt x="762" y="253"/>
                        <a:pt x="762" y="252"/>
                      </a:cubicBezTo>
                      <a:cubicBezTo>
                        <a:pt x="762" y="251"/>
                        <a:pt x="761" y="249"/>
                        <a:pt x="761" y="249"/>
                      </a:cubicBezTo>
                      <a:cubicBezTo>
                        <a:pt x="757" y="243"/>
                        <a:pt x="757" y="246"/>
                        <a:pt x="752" y="241"/>
                      </a:cubicBezTo>
                      <a:cubicBezTo>
                        <a:pt x="752" y="241"/>
                        <a:pt x="755" y="244"/>
                        <a:pt x="755" y="245"/>
                      </a:cubicBezTo>
                      <a:cubicBezTo>
                        <a:pt x="755" y="246"/>
                        <a:pt x="755" y="245"/>
                        <a:pt x="755" y="244"/>
                      </a:cubicBezTo>
                      <a:cubicBezTo>
                        <a:pt x="755" y="244"/>
                        <a:pt x="755" y="246"/>
                        <a:pt x="756" y="246"/>
                      </a:cubicBezTo>
                      <a:cubicBezTo>
                        <a:pt x="757" y="248"/>
                        <a:pt x="756" y="247"/>
                        <a:pt x="757" y="249"/>
                      </a:cubicBezTo>
                      <a:cubicBezTo>
                        <a:pt x="755" y="246"/>
                        <a:pt x="755" y="248"/>
                        <a:pt x="753" y="248"/>
                      </a:cubicBezTo>
                      <a:cubicBezTo>
                        <a:pt x="752" y="245"/>
                        <a:pt x="751" y="244"/>
                        <a:pt x="750" y="245"/>
                      </a:cubicBezTo>
                      <a:cubicBezTo>
                        <a:pt x="748" y="242"/>
                        <a:pt x="747" y="243"/>
                        <a:pt x="745" y="239"/>
                      </a:cubicBezTo>
                      <a:cubicBezTo>
                        <a:pt x="744" y="239"/>
                        <a:pt x="744" y="239"/>
                        <a:pt x="744" y="239"/>
                      </a:cubicBezTo>
                      <a:cubicBezTo>
                        <a:pt x="743" y="237"/>
                        <a:pt x="741" y="236"/>
                        <a:pt x="739" y="233"/>
                      </a:cubicBezTo>
                      <a:cubicBezTo>
                        <a:pt x="739" y="232"/>
                        <a:pt x="739" y="231"/>
                        <a:pt x="740" y="231"/>
                      </a:cubicBezTo>
                      <a:cubicBezTo>
                        <a:pt x="741" y="233"/>
                        <a:pt x="741" y="234"/>
                        <a:pt x="742" y="234"/>
                      </a:cubicBezTo>
                      <a:cubicBezTo>
                        <a:pt x="742" y="234"/>
                        <a:pt x="741" y="231"/>
                        <a:pt x="743" y="234"/>
                      </a:cubicBezTo>
                      <a:cubicBezTo>
                        <a:pt x="743" y="233"/>
                        <a:pt x="742" y="232"/>
                        <a:pt x="741" y="231"/>
                      </a:cubicBezTo>
                      <a:cubicBezTo>
                        <a:pt x="740" y="230"/>
                        <a:pt x="741" y="231"/>
                        <a:pt x="740" y="231"/>
                      </a:cubicBezTo>
                      <a:cubicBezTo>
                        <a:pt x="739" y="227"/>
                        <a:pt x="737" y="229"/>
                        <a:pt x="736" y="226"/>
                      </a:cubicBezTo>
                      <a:cubicBezTo>
                        <a:pt x="736" y="227"/>
                        <a:pt x="735" y="226"/>
                        <a:pt x="733" y="224"/>
                      </a:cubicBezTo>
                      <a:cubicBezTo>
                        <a:pt x="734" y="226"/>
                        <a:pt x="737" y="229"/>
                        <a:pt x="738" y="231"/>
                      </a:cubicBezTo>
                      <a:cubicBezTo>
                        <a:pt x="735" y="229"/>
                        <a:pt x="728" y="217"/>
                        <a:pt x="726" y="218"/>
                      </a:cubicBezTo>
                      <a:cubicBezTo>
                        <a:pt x="724" y="215"/>
                        <a:pt x="723" y="213"/>
                        <a:pt x="721" y="210"/>
                      </a:cubicBezTo>
                      <a:cubicBezTo>
                        <a:pt x="715" y="205"/>
                        <a:pt x="707" y="195"/>
                        <a:pt x="698" y="186"/>
                      </a:cubicBezTo>
                      <a:cubicBezTo>
                        <a:pt x="698" y="186"/>
                        <a:pt x="701" y="188"/>
                        <a:pt x="700" y="188"/>
                      </a:cubicBezTo>
                      <a:cubicBezTo>
                        <a:pt x="696" y="184"/>
                        <a:pt x="693" y="182"/>
                        <a:pt x="688" y="177"/>
                      </a:cubicBezTo>
                      <a:cubicBezTo>
                        <a:pt x="689" y="178"/>
                        <a:pt x="690" y="178"/>
                        <a:pt x="690" y="177"/>
                      </a:cubicBezTo>
                      <a:cubicBezTo>
                        <a:pt x="689" y="176"/>
                        <a:pt x="689" y="176"/>
                        <a:pt x="689" y="176"/>
                      </a:cubicBezTo>
                      <a:cubicBezTo>
                        <a:pt x="687" y="174"/>
                        <a:pt x="689" y="177"/>
                        <a:pt x="688" y="177"/>
                      </a:cubicBezTo>
                      <a:cubicBezTo>
                        <a:pt x="686" y="175"/>
                        <a:pt x="687" y="175"/>
                        <a:pt x="686" y="174"/>
                      </a:cubicBezTo>
                      <a:cubicBezTo>
                        <a:pt x="684" y="172"/>
                        <a:pt x="686" y="174"/>
                        <a:pt x="684" y="173"/>
                      </a:cubicBezTo>
                      <a:cubicBezTo>
                        <a:pt x="683" y="172"/>
                        <a:pt x="682" y="169"/>
                        <a:pt x="681" y="170"/>
                      </a:cubicBezTo>
                      <a:cubicBezTo>
                        <a:pt x="680" y="169"/>
                        <a:pt x="681" y="169"/>
                        <a:pt x="681" y="169"/>
                      </a:cubicBezTo>
                      <a:cubicBezTo>
                        <a:pt x="680" y="168"/>
                        <a:pt x="679" y="168"/>
                        <a:pt x="678" y="168"/>
                      </a:cubicBezTo>
                      <a:cubicBezTo>
                        <a:pt x="676" y="165"/>
                        <a:pt x="672" y="163"/>
                        <a:pt x="672" y="161"/>
                      </a:cubicBezTo>
                      <a:cubicBezTo>
                        <a:pt x="670" y="160"/>
                        <a:pt x="662" y="154"/>
                        <a:pt x="657" y="149"/>
                      </a:cubicBezTo>
                      <a:cubicBezTo>
                        <a:pt x="660" y="152"/>
                        <a:pt x="654" y="146"/>
                        <a:pt x="654" y="146"/>
                      </a:cubicBezTo>
                      <a:cubicBezTo>
                        <a:pt x="653" y="145"/>
                        <a:pt x="653" y="145"/>
                        <a:pt x="652" y="145"/>
                      </a:cubicBezTo>
                      <a:cubicBezTo>
                        <a:pt x="648" y="142"/>
                        <a:pt x="644" y="139"/>
                        <a:pt x="645" y="138"/>
                      </a:cubicBezTo>
                      <a:cubicBezTo>
                        <a:pt x="641" y="135"/>
                        <a:pt x="641" y="135"/>
                        <a:pt x="641" y="135"/>
                      </a:cubicBezTo>
                      <a:cubicBezTo>
                        <a:pt x="642" y="137"/>
                        <a:pt x="641" y="136"/>
                        <a:pt x="640" y="136"/>
                      </a:cubicBezTo>
                      <a:cubicBezTo>
                        <a:pt x="637" y="133"/>
                        <a:pt x="636" y="133"/>
                        <a:pt x="633" y="130"/>
                      </a:cubicBezTo>
                      <a:cubicBezTo>
                        <a:pt x="633" y="130"/>
                        <a:pt x="632" y="129"/>
                        <a:pt x="633" y="129"/>
                      </a:cubicBezTo>
                      <a:cubicBezTo>
                        <a:pt x="629" y="126"/>
                        <a:pt x="631" y="129"/>
                        <a:pt x="629" y="128"/>
                      </a:cubicBezTo>
                      <a:cubicBezTo>
                        <a:pt x="628" y="126"/>
                        <a:pt x="625" y="124"/>
                        <a:pt x="622" y="123"/>
                      </a:cubicBezTo>
                      <a:cubicBezTo>
                        <a:pt x="626" y="124"/>
                        <a:pt x="620" y="120"/>
                        <a:pt x="618" y="120"/>
                      </a:cubicBezTo>
                      <a:cubicBezTo>
                        <a:pt x="618" y="120"/>
                        <a:pt x="620" y="122"/>
                        <a:pt x="621" y="122"/>
                      </a:cubicBezTo>
                      <a:cubicBezTo>
                        <a:pt x="623" y="124"/>
                        <a:pt x="615" y="119"/>
                        <a:pt x="617" y="119"/>
                      </a:cubicBezTo>
                      <a:cubicBezTo>
                        <a:pt x="614" y="117"/>
                        <a:pt x="614" y="117"/>
                        <a:pt x="614" y="117"/>
                      </a:cubicBezTo>
                      <a:cubicBezTo>
                        <a:pt x="613" y="116"/>
                        <a:pt x="614" y="118"/>
                        <a:pt x="611" y="116"/>
                      </a:cubicBezTo>
                      <a:cubicBezTo>
                        <a:pt x="611" y="116"/>
                        <a:pt x="613" y="116"/>
                        <a:pt x="612" y="115"/>
                      </a:cubicBezTo>
                      <a:cubicBezTo>
                        <a:pt x="610" y="114"/>
                        <a:pt x="612" y="116"/>
                        <a:pt x="610" y="115"/>
                      </a:cubicBezTo>
                      <a:cubicBezTo>
                        <a:pt x="607" y="112"/>
                        <a:pt x="602" y="111"/>
                        <a:pt x="596" y="106"/>
                      </a:cubicBezTo>
                      <a:cubicBezTo>
                        <a:pt x="596" y="106"/>
                        <a:pt x="595" y="106"/>
                        <a:pt x="595" y="105"/>
                      </a:cubicBezTo>
                      <a:cubicBezTo>
                        <a:pt x="594" y="105"/>
                        <a:pt x="594" y="105"/>
                        <a:pt x="594" y="106"/>
                      </a:cubicBezTo>
                      <a:cubicBezTo>
                        <a:pt x="587" y="101"/>
                        <a:pt x="583" y="99"/>
                        <a:pt x="576" y="95"/>
                      </a:cubicBezTo>
                      <a:cubicBezTo>
                        <a:pt x="573" y="94"/>
                        <a:pt x="576" y="96"/>
                        <a:pt x="575" y="96"/>
                      </a:cubicBezTo>
                      <a:cubicBezTo>
                        <a:pt x="575" y="95"/>
                        <a:pt x="571" y="94"/>
                        <a:pt x="571" y="94"/>
                      </a:cubicBezTo>
                      <a:cubicBezTo>
                        <a:pt x="568" y="92"/>
                        <a:pt x="566" y="90"/>
                        <a:pt x="562" y="88"/>
                      </a:cubicBezTo>
                      <a:cubicBezTo>
                        <a:pt x="555" y="85"/>
                        <a:pt x="548" y="82"/>
                        <a:pt x="540" y="79"/>
                      </a:cubicBezTo>
                      <a:cubicBezTo>
                        <a:pt x="540" y="78"/>
                        <a:pt x="540" y="78"/>
                        <a:pt x="540" y="78"/>
                      </a:cubicBezTo>
                      <a:cubicBezTo>
                        <a:pt x="537" y="77"/>
                        <a:pt x="535" y="76"/>
                        <a:pt x="533" y="75"/>
                      </a:cubicBezTo>
                      <a:cubicBezTo>
                        <a:pt x="530" y="74"/>
                        <a:pt x="529" y="74"/>
                        <a:pt x="526" y="73"/>
                      </a:cubicBezTo>
                      <a:cubicBezTo>
                        <a:pt x="526" y="72"/>
                        <a:pt x="526" y="72"/>
                        <a:pt x="526" y="72"/>
                      </a:cubicBezTo>
                      <a:cubicBezTo>
                        <a:pt x="521" y="71"/>
                        <a:pt x="517" y="70"/>
                        <a:pt x="514" y="68"/>
                      </a:cubicBezTo>
                      <a:cubicBezTo>
                        <a:pt x="510" y="68"/>
                        <a:pt x="504" y="65"/>
                        <a:pt x="502" y="64"/>
                      </a:cubicBezTo>
                      <a:cubicBezTo>
                        <a:pt x="500" y="63"/>
                        <a:pt x="502" y="65"/>
                        <a:pt x="502" y="65"/>
                      </a:cubicBezTo>
                      <a:cubicBezTo>
                        <a:pt x="497" y="64"/>
                        <a:pt x="493" y="62"/>
                        <a:pt x="488" y="60"/>
                      </a:cubicBezTo>
                      <a:cubicBezTo>
                        <a:pt x="485" y="60"/>
                        <a:pt x="481" y="60"/>
                        <a:pt x="480" y="59"/>
                      </a:cubicBezTo>
                      <a:cubicBezTo>
                        <a:pt x="483" y="59"/>
                        <a:pt x="485" y="60"/>
                        <a:pt x="484" y="59"/>
                      </a:cubicBezTo>
                      <a:cubicBezTo>
                        <a:pt x="482" y="58"/>
                        <a:pt x="480" y="59"/>
                        <a:pt x="480" y="58"/>
                      </a:cubicBezTo>
                      <a:cubicBezTo>
                        <a:pt x="479" y="58"/>
                        <a:pt x="479" y="58"/>
                        <a:pt x="479" y="59"/>
                      </a:cubicBezTo>
                      <a:cubicBezTo>
                        <a:pt x="474" y="58"/>
                        <a:pt x="470" y="57"/>
                        <a:pt x="468" y="56"/>
                      </a:cubicBezTo>
                      <a:cubicBezTo>
                        <a:pt x="466" y="56"/>
                        <a:pt x="469" y="57"/>
                        <a:pt x="464" y="56"/>
                      </a:cubicBezTo>
                      <a:cubicBezTo>
                        <a:pt x="465" y="55"/>
                        <a:pt x="461" y="54"/>
                        <a:pt x="459" y="54"/>
                      </a:cubicBezTo>
                      <a:cubicBezTo>
                        <a:pt x="459" y="54"/>
                        <a:pt x="459" y="54"/>
                        <a:pt x="458" y="54"/>
                      </a:cubicBezTo>
                      <a:cubicBezTo>
                        <a:pt x="458" y="54"/>
                        <a:pt x="459" y="54"/>
                        <a:pt x="461" y="54"/>
                      </a:cubicBezTo>
                      <a:cubicBezTo>
                        <a:pt x="461" y="53"/>
                        <a:pt x="460" y="53"/>
                        <a:pt x="458" y="53"/>
                      </a:cubicBezTo>
                      <a:cubicBezTo>
                        <a:pt x="457" y="53"/>
                        <a:pt x="456" y="53"/>
                        <a:pt x="456" y="54"/>
                      </a:cubicBezTo>
                      <a:cubicBezTo>
                        <a:pt x="453" y="53"/>
                        <a:pt x="452" y="52"/>
                        <a:pt x="450" y="52"/>
                      </a:cubicBezTo>
                      <a:cubicBezTo>
                        <a:pt x="448" y="51"/>
                        <a:pt x="451" y="52"/>
                        <a:pt x="450" y="52"/>
                      </a:cubicBezTo>
                      <a:cubicBezTo>
                        <a:pt x="442" y="51"/>
                        <a:pt x="434" y="51"/>
                        <a:pt x="428" y="49"/>
                      </a:cubicBezTo>
                      <a:cubicBezTo>
                        <a:pt x="426" y="49"/>
                        <a:pt x="429" y="50"/>
                        <a:pt x="427" y="50"/>
                      </a:cubicBezTo>
                      <a:cubicBezTo>
                        <a:pt x="424" y="50"/>
                        <a:pt x="424" y="49"/>
                        <a:pt x="426" y="49"/>
                      </a:cubicBezTo>
                      <a:cubicBezTo>
                        <a:pt x="426" y="48"/>
                        <a:pt x="425" y="49"/>
                        <a:pt x="423" y="48"/>
                      </a:cubicBezTo>
                      <a:cubicBezTo>
                        <a:pt x="423" y="49"/>
                        <a:pt x="423" y="49"/>
                        <a:pt x="423" y="49"/>
                      </a:cubicBezTo>
                      <a:cubicBezTo>
                        <a:pt x="416" y="48"/>
                        <a:pt x="410" y="48"/>
                        <a:pt x="402" y="48"/>
                      </a:cubicBezTo>
                      <a:cubicBezTo>
                        <a:pt x="404" y="47"/>
                        <a:pt x="401" y="47"/>
                        <a:pt x="397" y="47"/>
                      </a:cubicBezTo>
                      <a:cubicBezTo>
                        <a:pt x="397" y="46"/>
                        <a:pt x="397" y="46"/>
                        <a:pt x="397" y="46"/>
                      </a:cubicBezTo>
                      <a:cubicBezTo>
                        <a:pt x="394" y="47"/>
                        <a:pt x="393" y="46"/>
                        <a:pt x="391" y="46"/>
                      </a:cubicBezTo>
                      <a:cubicBezTo>
                        <a:pt x="389" y="46"/>
                        <a:pt x="395" y="47"/>
                        <a:pt x="393" y="48"/>
                      </a:cubicBezTo>
                      <a:cubicBezTo>
                        <a:pt x="390" y="47"/>
                        <a:pt x="390" y="47"/>
                        <a:pt x="388" y="47"/>
                      </a:cubicBezTo>
                      <a:cubicBezTo>
                        <a:pt x="386" y="47"/>
                        <a:pt x="388" y="47"/>
                        <a:pt x="388" y="48"/>
                      </a:cubicBezTo>
                      <a:cubicBezTo>
                        <a:pt x="385" y="48"/>
                        <a:pt x="385" y="47"/>
                        <a:pt x="382" y="48"/>
                      </a:cubicBezTo>
                      <a:cubicBezTo>
                        <a:pt x="382" y="47"/>
                        <a:pt x="383" y="47"/>
                        <a:pt x="384" y="47"/>
                      </a:cubicBezTo>
                      <a:cubicBezTo>
                        <a:pt x="383" y="47"/>
                        <a:pt x="380" y="48"/>
                        <a:pt x="380" y="47"/>
                      </a:cubicBezTo>
                      <a:cubicBezTo>
                        <a:pt x="379" y="47"/>
                        <a:pt x="380" y="48"/>
                        <a:pt x="377" y="48"/>
                      </a:cubicBezTo>
                      <a:cubicBezTo>
                        <a:pt x="376" y="47"/>
                        <a:pt x="377" y="47"/>
                        <a:pt x="376" y="47"/>
                      </a:cubicBezTo>
                      <a:cubicBezTo>
                        <a:pt x="375" y="47"/>
                        <a:pt x="371" y="48"/>
                        <a:pt x="375" y="48"/>
                      </a:cubicBezTo>
                      <a:cubicBezTo>
                        <a:pt x="374" y="48"/>
                        <a:pt x="373" y="49"/>
                        <a:pt x="371" y="49"/>
                      </a:cubicBezTo>
                      <a:cubicBezTo>
                        <a:pt x="372" y="48"/>
                        <a:pt x="370" y="48"/>
                        <a:pt x="371" y="47"/>
                      </a:cubicBezTo>
                      <a:cubicBezTo>
                        <a:pt x="370" y="47"/>
                        <a:pt x="367" y="48"/>
                        <a:pt x="368" y="47"/>
                      </a:cubicBezTo>
                      <a:cubicBezTo>
                        <a:pt x="365" y="48"/>
                        <a:pt x="363" y="48"/>
                        <a:pt x="361" y="48"/>
                      </a:cubicBezTo>
                      <a:cubicBezTo>
                        <a:pt x="361" y="47"/>
                        <a:pt x="362" y="47"/>
                        <a:pt x="363" y="47"/>
                      </a:cubicBezTo>
                      <a:cubicBezTo>
                        <a:pt x="363" y="47"/>
                        <a:pt x="361" y="47"/>
                        <a:pt x="359" y="47"/>
                      </a:cubicBezTo>
                      <a:cubicBezTo>
                        <a:pt x="358" y="48"/>
                        <a:pt x="355" y="48"/>
                        <a:pt x="351" y="48"/>
                      </a:cubicBezTo>
                      <a:cubicBezTo>
                        <a:pt x="351" y="49"/>
                        <a:pt x="354" y="48"/>
                        <a:pt x="354" y="49"/>
                      </a:cubicBezTo>
                      <a:cubicBezTo>
                        <a:pt x="350" y="50"/>
                        <a:pt x="351" y="49"/>
                        <a:pt x="348" y="49"/>
                      </a:cubicBezTo>
                      <a:cubicBezTo>
                        <a:pt x="350" y="50"/>
                        <a:pt x="344" y="50"/>
                        <a:pt x="342" y="50"/>
                      </a:cubicBezTo>
                      <a:cubicBezTo>
                        <a:pt x="340" y="50"/>
                        <a:pt x="343" y="50"/>
                        <a:pt x="341" y="51"/>
                      </a:cubicBezTo>
                      <a:cubicBezTo>
                        <a:pt x="336" y="52"/>
                        <a:pt x="334" y="52"/>
                        <a:pt x="332" y="51"/>
                      </a:cubicBezTo>
                      <a:cubicBezTo>
                        <a:pt x="334" y="50"/>
                        <a:pt x="335" y="51"/>
                        <a:pt x="335" y="51"/>
                      </a:cubicBezTo>
                      <a:cubicBezTo>
                        <a:pt x="336" y="51"/>
                        <a:pt x="336" y="51"/>
                        <a:pt x="336" y="51"/>
                      </a:cubicBezTo>
                      <a:cubicBezTo>
                        <a:pt x="336" y="50"/>
                        <a:pt x="334" y="51"/>
                        <a:pt x="335" y="50"/>
                      </a:cubicBezTo>
                      <a:cubicBezTo>
                        <a:pt x="331" y="51"/>
                        <a:pt x="331" y="51"/>
                        <a:pt x="331" y="52"/>
                      </a:cubicBezTo>
                      <a:cubicBezTo>
                        <a:pt x="330" y="51"/>
                        <a:pt x="326" y="51"/>
                        <a:pt x="326" y="52"/>
                      </a:cubicBezTo>
                      <a:cubicBezTo>
                        <a:pt x="323" y="53"/>
                        <a:pt x="325" y="52"/>
                        <a:pt x="326" y="51"/>
                      </a:cubicBezTo>
                      <a:cubicBezTo>
                        <a:pt x="326" y="51"/>
                        <a:pt x="322" y="52"/>
                        <a:pt x="321" y="53"/>
                      </a:cubicBezTo>
                      <a:cubicBezTo>
                        <a:pt x="321" y="53"/>
                        <a:pt x="322" y="53"/>
                        <a:pt x="323" y="53"/>
                      </a:cubicBezTo>
                      <a:cubicBezTo>
                        <a:pt x="321" y="53"/>
                        <a:pt x="315" y="54"/>
                        <a:pt x="316" y="55"/>
                      </a:cubicBezTo>
                      <a:cubicBezTo>
                        <a:pt x="314" y="56"/>
                        <a:pt x="314" y="55"/>
                        <a:pt x="312" y="55"/>
                      </a:cubicBezTo>
                      <a:cubicBezTo>
                        <a:pt x="313" y="55"/>
                        <a:pt x="314" y="54"/>
                        <a:pt x="315" y="54"/>
                      </a:cubicBezTo>
                      <a:cubicBezTo>
                        <a:pt x="317" y="53"/>
                        <a:pt x="317" y="53"/>
                        <a:pt x="320" y="52"/>
                      </a:cubicBezTo>
                      <a:cubicBezTo>
                        <a:pt x="319" y="52"/>
                        <a:pt x="314" y="54"/>
                        <a:pt x="313" y="54"/>
                      </a:cubicBezTo>
                      <a:cubicBezTo>
                        <a:pt x="310" y="54"/>
                        <a:pt x="314" y="54"/>
                        <a:pt x="312" y="55"/>
                      </a:cubicBezTo>
                      <a:cubicBezTo>
                        <a:pt x="308" y="56"/>
                        <a:pt x="308" y="56"/>
                        <a:pt x="304" y="57"/>
                      </a:cubicBezTo>
                      <a:cubicBezTo>
                        <a:pt x="305" y="57"/>
                        <a:pt x="307" y="57"/>
                        <a:pt x="307" y="56"/>
                      </a:cubicBezTo>
                      <a:cubicBezTo>
                        <a:pt x="305" y="56"/>
                        <a:pt x="302" y="58"/>
                        <a:pt x="302" y="58"/>
                      </a:cubicBezTo>
                      <a:cubicBezTo>
                        <a:pt x="299" y="59"/>
                        <a:pt x="304" y="57"/>
                        <a:pt x="301" y="58"/>
                      </a:cubicBezTo>
                      <a:cubicBezTo>
                        <a:pt x="301" y="57"/>
                        <a:pt x="304" y="57"/>
                        <a:pt x="303" y="57"/>
                      </a:cubicBezTo>
                      <a:cubicBezTo>
                        <a:pt x="303" y="57"/>
                        <a:pt x="298" y="58"/>
                        <a:pt x="297" y="58"/>
                      </a:cubicBezTo>
                      <a:cubicBezTo>
                        <a:pt x="298" y="59"/>
                        <a:pt x="301" y="57"/>
                        <a:pt x="301" y="58"/>
                      </a:cubicBezTo>
                      <a:cubicBezTo>
                        <a:pt x="296" y="59"/>
                        <a:pt x="295" y="60"/>
                        <a:pt x="292" y="60"/>
                      </a:cubicBezTo>
                      <a:cubicBezTo>
                        <a:pt x="290" y="61"/>
                        <a:pt x="289" y="61"/>
                        <a:pt x="289" y="62"/>
                      </a:cubicBezTo>
                      <a:cubicBezTo>
                        <a:pt x="288" y="62"/>
                        <a:pt x="283" y="62"/>
                        <a:pt x="283" y="63"/>
                      </a:cubicBezTo>
                      <a:cubicBezTo>
                        <a:pt x="279" y="65"/>
                        <a:pt x="279" y="64"/>
                        <a:pt x="276" y="65"/>
                      </a:cubicBezTo>
                      <a:cubicBezTo>
                        <a:pt x="274" y="66"/>
                        <a:pt x="277" y="66"/>
                        <a:pt x="276" y="66"/>
                      </a:cubicBezTo>
                      <a:cubicBezTo>
                        <a:pt x="273" y="67"/>
                        <a:pt x="273" y="67"/>
                        <a:pt x="273" y="67"/>
                      </a:cubicBezTo>
                      <a:cubicBezTo>
                        <a:pt x="275" y="65"/>
                        <a:pt x="264" y="71"/>
                        <a:pt x="260" y="71"/>
                      </a:cubicBezTo>
                      <a:cubicBezTo>
                        <a:pt x="259" y="72"/>
                        <a:pt x="259" y="72"/>
                        <a:pt x="259" y="73"/>
                      </a:cubicBezTo>
                      <a:cubicBezTo>
                        <a:pt x="257" y="73"/>
                        <a:pt x="254" y="74"/>
                        <a:pt x="253" y="75"/>
                      </a:cubicBezTo>
                      <a:cubicBezTo>
                        <a:pt x="253" y="75"/>
                        <a:pt x="253" y="75"/>
                        <a:pt x="253" y="74"/>
                      </a:cubicBezTo>
                      <a:cubicBezTo>
                        <a:pt x="248" y="77"/>
                        <a:pt x="246" y="78"/>
                        <a:pt x="239" y="81"/>
                      </a:cubicBezTo>
                      <a:cubicBezTo>
                        <a:pt x="240" y="80"/>
                        <a:pt x="244" y="78"/>
                        <a:pt x="245" y="78"/>
                      </a:cubicBezTo>
                      <a:cubicBezTo>
                        <a:pt x="244" y="78"/>
                        <a:pt x="244" y="76"/>
                        <a:pt x="243" y="77"/>
                      </a:cubicBezTo>
                      <a:cubicBezTo>
                        <a:pt x="243" y="77"/>
                        <a:pt x="242" y="76"/>
                        <a:pt x="243" y="75"/>
                      </a:cubicBezTo>
                      <a:cubicBezTo>
                        <a:pt x="244" y="75"/>
                        <a:pt x="244" y="75"/>
                        <a:pt x="245" y="75"/>
                      </a:cubicBezTo>
                      <a:cubicBezTo>
                        <a:pt x="247" y="74"/>
                        <a:pt x="243" y="74"/>
                        <a:pt x="246" y="73"/>
                      </a:cubicBezTo>
                      <a:cubicBezTo>
                        <a:pt x="245" y="73"/>
                        <a:pt x="244" y="74"/>
                        <a:pt x="243" y="75"/>
                      </a:cubicBezTo>
                      <a:cubicBezTo>
                        <a:pt x="243" y="73"/>
                        <a:pt x="250" y="71"/>
                        <a:pt x="252" y="71"/>
                      </a:cubicBezTo>
                      <a:cubicBezTo>
                        <a:pt x="254" y="70"/>
                        <a:pt x="251" y="70"/>
                        <a:pt x="254" y="69"/>
                      </a:cubicBezTo>
                      <a:cubicBezTo>
                        <a:pt x="247" y="70"/>
                        <a:pt x="242" y="74"/>
                        <a:pt x="237" y="76"/>
                      </a:cubicBezTo>
                      <a:cubicBezTo>
                        <a:pt x="236" y="76"/>
                        <a:pt x="237" y="76"/>
                        <a:pt x="237" y="76"/>
                      </a:cubicBezTo>
                      <a:cubicBezTo>
                        <a:pt x="235" y="77"/>
                        <a:pt x="233" y="78"/>
                        <a:pt x="233" y="78"/>
                      </a:cubicBezTo>
                      <a:cubicBezTo>
                        <a:pt x="234" y="77"/>
                        <a:pt x="235" y="77"/>
                        <a:pt x="235" y="76"/>
                      </a:cubicBezTo>
                      <a:cubicBezTo>
                        <a:pt x="232" y="77"/>
                        <a:pt x="234" y="77"/>
                        <a:pt x="231" y="78"/>
                      </a:cubicBezTo>
                      <a:cubicBezTo>
                        <a:pt x="229" y="78"/>
                        <a:pt x="231" y="77"/>
                        <a:pt x="227" y="79"/>
                      </a:cubicBezTo>
                      <a:cubicBezTo>
                        <a:pt x="227" y="78"/>
                        <a:pt x="230" y="77"/>
                        <a:pt x="231" y="76"/>
                      </a:cubicBezTo>
                      <a:cubicBezTo>
                        <a:pt x="229" y="77"/>
                        <a:pt x="228" y="77"/>
                        <a:pt x="224" y="79"/>
                      </a:cubicBezTo>
                      <a:cubicBezTo>
                        <a:pt x="227" y="76"/>
                        <a:pt x="236" y="73"/>
                        <a:pt x="233" y="72"/>
                      </a:cubicBezTo>
                      <a:cubicBezTo>
                        <a:pt x="233" y="72"/>
                        <a:pt x="231" y="72"/>
                        <a:pt x="231" y="72"/>
                      </a:cubicBezTo>
                      <a:cubicBezTo>
                        <a:pt x="229" y="73"/>
                        <a:pt x="233" y="72"/>
                        <a:pt x="230" y="73"/>
                      </a:cubicBezTo>
                      <a:cubicBezTo>
                        <a:pt x="230" y="73"/>
                        <a:pt x="232" y="73"/>
                        <a:pt x="232" y="73"/>
                      </a:cubicBezTo>
                      <a:cubicBezTo>
                        <a:pt x="227" y="76"/>
                        <a:pt x="222" y="80"/>
                        <a:pt x="219" y="80"/>
                      </a:cubicBezTo>
                      <a:cubicBezTo>
                        <a:pt x="223" y="79"/>
                        <a:pt x="216" y="80"/>
                        <a:pt x="222" y="77"/>
                      </a:cubicBezTo>
                      <a:cubicBezTo>
                        <a:pt x="221" y="76"/>
                        <a:pt x="216" y="78"/>
                        <a:pt x="218" y="76"/>
                      </a:cubicBezTo>
                      <a:cubicBezTo>
                        <a:pt x="217" y="77"/>
                        <a:pt x="210" y="80"/>
                        <a:pt x="210" y="82"/>
                      </a:cubicBezTo>
                      <a:cubicBezTo>
                        <a:pt x="205" y="84"/>
                        <a:pt x="210" y="81"/>
                        <a:pt x="203" y="85"/>
                      </a:cubicBezTo>
                      <a:cubicBezTo>
                        <a:pt x="207" y="83"/>
                        <a:pt x="205" y="85"/>
                        <a:pt x="206" y="85"/>
                      </a:cubicBezTo>
                      <a:cubicBezTo>
                        <a:pt x="203" y="87"/>
                        <a:pt x="205" y="85"/>
                        <a:pt x="204" y="85"/>
                      </a:cubicBezTo>
                      <a:cubicBezTo>
                        <a:pt x="202" y="86"/>
                        <a:pt x="201" y="88"/>
                        <a:pt x="199" y="88"/>
                      </a:cubicBezTo>
                      <a:cubicBezTo>
                        <a:pt x="199" y="89"/>
                        <a:pt x="199" y="89"/>
                        <a:pt x="198" y="89"/>
                      </a:cubicBezTo>
                      <a:cubicBezTo>
                        <a:pt x="200" y="89"/>
                        <a:pt x="202" y="86"/>
                        <a:pt x="203" y="86"/>
                      </a:cubicBezTo>
                      <a:cubicBezTo>
                        <a:pt x="204" y="87"/>
                        <a:pt x="202" y="88"/>
                        <a:pt x="201" y="88"/>
                      </a:cubicBezTo>
                      <a:cubicBezTo>
                        <a:pt x="201" y="89"/>
                        <a:pt x="205" y="87"/>
                        <a:pt x="202" y="89"/>
                      </a:cubicBezTo>
                      <a:cubicBezTo>
                        <a:pt x="202" y="89"/>
                        <a:pt x="204" y="88"/>
                        <a:pt x="205" y="87"/>
                      </a:cubicBezTo>
                      <a:cubicBezTo>
                        <a:pt x="203" y="89"/>
                        <a:pt x="198" y="91"/>
                        <a:pt x="198" y="92"/>
                      </a:cubicBezTo>
                      <a:cubicBezTo>
                        <a:pt x="198" y="92"/>
                        <a:pt x="198" y="91"/>
                        <a:pt x="195" y="93"/>
                      </a:cubicBezTo>
                      <a:cubicBezTo>
                        <a:pt x="195" y="92"/>
                        <a:pt x="196" y="92"/>
                        <a:pt x="197" y="91"/>
                      </a:cubicBezTo>
                      <a:cubicBezTo>
                        <a:pt x="196" y="91"/>
                        <a:pt x="194" y="92"/>
                        <a:pt x="192" y="94"/>
                      </a:cubicBezTo>
                      <a:cubicBezTo>
                        <a:pt x="191" y="94"/>
                        <a:pt x="190" y="94"/>
                        <a:pt x="190" y="93"/>
                      </a:cubicBezTo>
                      <a:cubicBezTo>
                        <a:pt x="187" y="95"/>
                        <a:pt x="190" y="94"/>
                        <a:pt x="187" y="96"/>
                      </a:cubicBezTo>
                      <a:cubicBezTo>
                        <a:pt x="189" y="94"/>
                        <a:pt x="184" y="97"/>
                        <a:pt x="184" y="96"/>
                      </a:cubicBezTo>
                      <a:cubicBezTo>
                        <a:pt x="182" y="98"/>
                        <a:pt x="180" y="99"/>
                        <a:pt x="179" y="100"/>
                      </a:cubicBezTo>
                      <a:cubicBezTo>
                        <a:pt x="179" y="99"/>
                        <a:pt x="179" y="98"/>
                        <a:pt x="181" y="98"/>
                      </a:cubicBezTo>
                      <a:cubicBezTo>
                        <a:pt x="184" y="96"/>
                        <a:pt x="180" y="98"/>
                        <a:pt x="180" y="97"/>
                      </a:cubicBezTo>
                      <a:cubicBezTo>
                        <a:pt x="184" y="95"/>
                        <a:pt x="186" y="93"/>
                        <a:pt x="191" y="90"/>
                      </a:cubicBezTo>
                      <a:cubicBezTo>
                        <a:pt x="188" y="92"/>
                        <a:pt x="189" y="92"/>
                        <a:pt x="192" y="90"/>
                      </a:cubicBezTo>
                      <a:cubicBezTo>
                        <a:pt x="194" y="88"/>
                        <a:pt x="194" y="88"/>
                        <a:pt x="198" y="86"/>
                      </a:cubicBezTo>
                      <a:cubicBezTo>
                        <a:pt x="200" y="85"/>
                        <a:pt x="196" y="86"/>
                        <a:pt x="200" y="84"/>
                      </a:cubicBezTo>
                      <a:cubicBezTo>
                        <a:pt x="199" y="85"/>
                        <a:pt x="204" y="82"/>
                        <a:pt x="204" y="84"/>
                      </a:cubicBezTo>
                      <a:cubicBezTo>
                        <a:pt x="204" y="84"/>
                        <a:pt x="206" y="83"/>
                        <a:pt x="208" y="82"/>
                      </a:cubicBezTo>
                      <a:cubicBezTo>
                        <a:pt x="208" y="81"/>
                        <a:pt x="209" y="81"/>
                        <a:pt x="209" y="81"/>
                      </a:cubicBezTo>
                      <a:cubicBezTo>
                        <a:pt x="209" y="80"/>
                        <a:pt x="205" y="82"/>
                        <a:pt x="207" y="82"/>
                      </a:cubicBezTo>
                      <a:cubicBezTo>
                        <a:pt x="205" y="83"/>
                        <a:pt x="203" y="84"/>
                        <a:pt x="203" y="83"/>
                      </a:cubicBezTo>
                      <a:cubicBezTo>
                        <a:pt x="206" y="81"/>
                        <a:pt x="206" y="81"/>
                        <a:pt x="206" y="81"/>
                      </a:cubicBezTo>
                      <a:cubicBezTo>
                        <a:pt x="206" y="81"/>
                        <a:pt x="205" y="82"/>
                        <a:pt x="206" y="82"/>
                      </a:cubicBezTo>
                      <a:cubicBezTo>
                        <a:pt x="208" y="81"/>
                        <a:pt x="207" y="81"/>
                        <a:pt x="207" y="80"/>
                      </a:cubicBezTo>
                      <a:cubicBezTo>
                        <a:pt x="208" y="79"/>
                        <a:pt x="209" y="80"/>
                        <a:pt x="210" y="79"/>
                      </a:cubicBezTo>
                      <a:cubicBezTo>
                        <a:pt x="212" y="78"/>
                        <a:pt x="209" y="81"/>
                        <a:pt x="213" y="79"/>
                      </a:cubicBezTo>
                      <a:cubicBezTo>
                        <a:pt x="215" y="78"/>
                        <a:pt x="214" y="77"/>
                        <a:pt x="216" y="77"/>
                      </a:cubicBezTo>
                      <a:cubicBezTo>
                        <a:pt x="218" y="75"/>
                        <a:pt x="218" y="73"/>
                        <a:pt x="217" y="73"/>
                      </a:cubicBezTo>
                      <a:cubicBezTo>
                        <a:pt x="216" y="74"/>
                        <a:pt x="216" y="74"/>
                        <a:pt x="213" y="75"/>
                      </a:cubicBezTo>
                      <a:cubicBezTo>
                        <a:pt x="213" y="74"/>
                        <a:pt x="213" y="74"/>
                        <a:pt x="213" y="74"/>
                      </a:cubicBezTo>
                      <a:cubicBezTo>
                        <a:pt x="219" y="70"/>
                        <a:pt x="218" y="72"/>
                        <a:pt x="221" y="70"/>
                      </a:cubicBezTo>
                      <a:cubicBezTo>
                        <a:pt x="222" y="70"/>
                        <a:pt x="220" y="71"/>
                        <a:pt x="219" y="72"/>
                      </a:cubicBezTo>
                      <a:cubicBezTo>
                        <a:pt x="218" y="73"/>
                        <a:pt x="221" y="71"/>
                        <a:pt x="219" y="73"/>
                      </a:cubicBezTo>
                      <a:cubicBezTo>
                        <a:pt x="219" y="73"/>
                        <a:pt x="223" y="71"/>
                        <a:pt x="222" y="72"/>
                      </a:cubicBezTo>
                      <a:cubicBezTo>
                        <a:pt x="224" y="71"/>
                        <a:pt x="221" y="72"/>
                        <a:pt x="221" y="71"/>
                      </a:cubicBezTo>
                      <a:cubicBezTo>
                        <a:pt x="224" y="70"/>
                        <a:pt x="221" y="70"/>
                        <a:pt x="224" y="68"/>
                      </a:cubicBezTo>
                      <a:cubicBezTo>
                        <a:pt x="224" y="68"/>
                        <a:pt x="224" y="68"/>
                        <a:pt x="224" y="68"/>
                      </a:cubicBezTo>
                      <a:cubicBezTo>
                        <a:pt x="223" y="68"/>
                        <a:pt x="223" y="69"/>
                        <a:pt x="221" y="70"/>
                      </a:cubicBezTo>
                      <a:cubicBezTo>
                        <a:pt x="224" y="66"/>
                        <a:pt x="231" y="66"/>
                        <a:pt x="235" y="63"/>
                      </a:cubicBezTo>
                      <a:cubicBezTo>
                        <a:pt x="234" y="63"/>
                        <a:pt x="233" y="64"/>
                        <a:pt x="234" y="62"/>
                      </a:cubicBezTo>
                      <a:cubicBezTo>
                        <a:pt x="231" y="63"/>
                        <a:pt x="234" y="63"/>
                        <a:pt x="231" y="64"/>
                      </a:cubicBezTo>
                      <a:cubicBezTo>
                        <a:pt x="233" y="63"/>
                        <a:pt x="232" y="63"/>
                        <a:pt x="234" y="61"/>
                      </a:cubicBezTo>
                      <a:cubicBezTo>
                        <a:pt x="236" y="60"/>
                        <a:pt x="235" y="61"/>
                        <a:pt x="234" y="61"/>
                      </a:cubicBezTo>
                      <a:cubicBezTo>
                        <a:pt x="235" y="61"/>
                        <a:pt x="236" y="61"/>
                        <a:pt x="236" y="62"/>
                      </a:cubicBezTo>
                      <a:cubicBezTo>
                        <a:pt x="239" y="60"/>
                        <a:pt x="239" y="60"/>
                        <a:pt x="241" y="59"/>
                      </a:cubicBezTo>
                      <a:cubicBezTo>
                        <a:pt x="240" y="60"/>
                        <a:pt x="244" y="58"/>
                        <a:pt x="245" y="58"/>
                      </a:cubicBezTo>
                      <a:cubicBezTo>
                        <a:pt x="248" y="57"/>
                        <a:pt x="244" y="57"/>
                        <a:pt x="247" y="57"/>
                      </a:cubicBezTo>
                      <a:cubicBezTo>
                        <a:pt x="249" y="55"/>
                        <a:pt x="249" y="56"/>
                        <a:pt x="249" y="56"/>
                      </a:cubicBezTo>
                      <a:cubicBezTo>
                        <a:pt x="248" y="58"/>
                        <a:pt x="246" y="58"/>
                        <a:pt x="244" y="59"/>
                      </a:cubicBezTo>
                      <a:cubicBezTo>
                        <a:pt x="245" y="59"/>
                        <a:pt x="246" y="59"/>
                        <a:pt x="244" y="61"/>
                      </a:cubicBezTo>
                      <a:cubicBezTo>
                        <a:pt x="244" y="61"/>
                        <a:pt x="245" y="60"/>
                        <a:pt x="245" y="61"/>
                      </a:cubicBezTo>
                      <a:cubicBezTo>
                        <a:pt x="245" y="60"/>
                        <a:pt x="245" y="60"/>
                        <a:pt x="246" y="59"/>
                      </a:cubicBezTo>
                      <a:cubicBezTo>
                        <a:pt x="247" y="59"/>
                        <a:pt x="248" y="59"/>
                        <a:pt x="248" y="59"/>
                      </a:cubicBezTo>
                      <a:cubicBezTo>
                        <a:pt x="250" y="58"/>
                        <a:pt x="245" y="59"/>
                        <a:pt x="246" y="59"/>
                      </a:cubicBezTo>
                      <a:cubicBezTo>
                        <a:pt x="248" y="57"/>
                        <a:pt x="253" y="56"/>
                        <a:pt x="253" y="55"/>
                      </a:cubicBezTo>
                      <a:cubicBezTo>
                        <a:pt x="255" y="54"/>
                        <a:pt x="255" y="55"/>
                        <a:pt x="257" y="55"/>
                      </a:cubicBezTo>
                      <a:cubicBezTo>
                        <a:pt x="257" y="54"/>
                        <a:pt x="264" y="50"/>
                        <a:pt x="267" y="50"/>
                      </a:cubicBezTo>
                      <a:cubicBezTo>
                        <a:pt x="271" y="49"/>
                        <a:pt x="268" y="48"/>
                        <a:pt x="268" y="48"/>
                      </a:cubicBezTo>
                      <a:cubicBezTo>
                        <a:pt x="266" y="49"/>
                        <a:pt x="263" y="49"/>
                        <a:pt x="263" y="50"/>
                      </a:cubicBezTo>
                      <a:cubicBezTo>
                        <a:pt x="263" y="50"/>
                        <a:pt x="265" y="50"/>
                        <a:pt x="266" y="49"/>
                      </a:cubicBezTo>
                      <a:cubicBezTo>
                        <a:pt x="263" y="51"/>
                        <a:pt x="256" y="53"/>
                        <a:pt x="253" y="55"/>
                      </a:cubicBezTo>
                      <a:cubicBezTo>
                        <a:pt x="253" y="54"/>
                        <a:pt x="252" y="54"/>
                        <a:pt x="254" y="53"/>
                      </a:cubicBezTo>
                      <a:cubicBezTo>
                        <a:pt x="256" y="52"/>
                        <a:pt x="258" y="52"/>
                        <a:pt x="258" y="51"/>
                      </a:cubicBezTo>
                      <a:cubicBezTo>
                        <a:pt x="261" y="50"/>
                        <a:pt x="259" y="52"/>
                        <a:pt x="257" y="52"/>
                      </a:cubicBezTo>
                      <a:cubicBezTo>
                        <a:pt x="261" y="51"/>
                        <a:pt x="263" y="49"/>
                        <a:pt x="267" y="48"/>
                      </a:cubicBezTo>
                      <a:cubicBezTo>
                        <a:pt x="262" y="49"/>
                        <a:pt x="253" y="52"/>
                        <a:pt x="247" y="55"/>
                      </a:cubicBezTo>
                      <a:cubicBezTo>
                        <a:pt x="244" y="56"/>
                        <a:pt x="242" y="56"/>
                        <a:pt x="242" y="55"/>
                      </a:cubicBezTo>
                      <a:cubicBezTo>
                        <a:pt x="240" y="56"/>
                        <a:pt x="242" y="56"/>
                        <a:pt x="242" y="57"/>
                      </a:cubicBezTo>
                      <a:cubicBezTo>
                        <a:pt x="240" y="57"/>
                        <a:pt x="241" y="58"/>
                        <a:pt x="239" y="58"/>
                      </a:cubicBezTo>
                      <a:cubicBezTo>
                        <a:pt x="238" y="58"/>
                        <a:pt x="240" y="57"/>
                        <a:pt x="239" y="57"/>
                      </a:cubicBezTo>
                      <a:cubicBezTo>
                        <a:pt x="238" y="57"/>
                        <a:pt x="236" y="58"/>
                        <a:pt x="234" y="59"/>
                      </a:cubicBezTo>
                      <a:cubicBezTo>
                        <a:pt x="233" y="60"/>
                        <a:pt x="235" y="59"/>
                        <a:pt x="234" y="60"/>
                      </a:cubicBezTo>
                      <a:cubicBezTo>
                        <a:pt x="236" y="59"/>
                        <a:pt x="235" y="59"/>
                        <a:pt x="235" y="59"/>
                      </a:cubicBezTo>
                      <a:cubicBezTo>
                        <a:pt x="237" y="57"/>
                        <a:pt x="237" y="58"/>
                        <a:pt x="239" y="58"/>
                      </a:cubicBezTo>
                      <a:cubicBezTo>
                        <a:pt x="238" y="59"/>
                        <a:pt x="227" y="63"/>
                        <a:pt x="229" y="64"/>
                      </a:cubicBezTo>
                      <a:cubicBezTo>
                        <a:pt x="228" y="64"/>
                        <a:pt x="227" y="64"/>
                        <a:pt x="226" y="64"/>
                      </a:cubicBezTo>
                      <a:cubicBezTo>
                        <a:pt x="229" y="61"/>
                        <a:pt x="225" y="63"/>
                        <a:pt x="223" y="62"/>
                      </a:cubicBezTo>
                      <a:cubicBezTo>
                        <a:pt x="222" y="63"/>
                        <a:pt x="222" y="63"/>
                        <a:pt x="220" y="64"/>
                      </a:cubicBezTo>
                      <a:cubicBezTo>
                        <a:pt x="220" y="64"/>
                        <a:pt x="221" y="63"/>
                        <a:pt x="221" y="63"/>
                      </a:cubicBezTo>
                      <a:cubicBezTo>
                        <a:pt x="216" y="65"/>
                        <a:pt x="222" y="64"/>
                        <a:pt x="217" y="66"/>
                      </a:cubicBezTo>
                      <a:cubicBezTo>
                        <a:pt x="217" y="65"/>
                        <a:pt x="218" y="65"/>
                        <a:pt x="218" y="64"/>
                      </a:cubicBezTo>
                      <a:cubicBezTo>
                        <a:pt x="213" y="68"/>
                        <a:pt x="214" y="68"/>
                        <a:pt x="210" y="70"/>
                      </a:cubicBezTo>
                      <a:cubicBezTo>
                        <a:pt x="209" y="69"/>
                        <a:pt x="209" y="69"/>
                        <a:pt x="209" y="69"/>
                      </a:cubicBezTo>
                      <a:cubicBezTo>
                        <a:pt x="209" y="69"/>
                        <a:pt x="207" y="71"/>
                        <a:pt x="205" y="72"/>
                      </a:cubicBezTo>
                      <a:cubicBezTo>
                        <a:pt x="205" y="72"/>
                        <a:pt x="207" y="72"/>
                        <a:pt x="204" y="74"/>
                      </a:cubicBezTo>
                      <a:cubicBezTo>
                        <a:pt x="204" y="73"/>
                        <a:pt x="205" y="72"/>
                        <a:pt x="203" y="73"/>
                      </a:cubicBezTo>
                      <a:cubicBezTo>
                        <a:pt x="201" y="75"/>
                        <a:pt x="199" y="76"/>
                        <a:pt x="198" y="77"/>
                      </a:cubicBezTo>
                      <a:cubicBezTo>
                        <a:pt x="199" y="76"/>
                        <a:pt x="202" y="75"/>
                        <a:pt x="198" y="78"/>
                      </a:cubicBezTo>
                      <a:cubicBezTo>
                        <a:pt x="199" y="78"/>
                        <a:pt x="201" y="77"/>
                        <a:pt x="203" y="75"/>
                      </a:cubicBezTo>
                      <a:cubicBezTo>
                        <a:pt x="203" y="76"/>
                        <a:pt x="196" y="80"/>
                        <a:pt x="194" y="81"/>
                      </a:cubicBezTo>
                      <a:cubicBezTo>
                        <a:pt x="197" y="79"/>
                        <a:pt x="196" y="79"/>
                        <a:pt x="197" y="77"/>
                      </a:cubicBezTo>
                      <a:cubicBezTo>
                        <a:pt x="194" y="79"/>
                        <a:pt x="195" y="78"/>
                        <a:pt x="192" y="80"/>
                      </a:cubicBezTo>
                      <a:cubicBezTo>
                        <a:pt x="191" y="80"/>
                        <a:pt x="192" y="80"/>
                        <a:pt x="192" y="81"/>
                      </a:cubicBezTo>
                      <a:cubicBezTo>
                        <a:pt x="187" y="83"/>
                        <a:pt x="184" y="85"/>
                        <a:pt x="179" y="89"/>
                      </a:cubicBezTo>
                      <a:cubicBezTo>
                        <a:pt x="179" y="89"/>
                        <a:pt x="180" y="89"/>
                        <a:pt x="180" y="89"/>
                      </a:cubicBezTo>
                      <a:cubicBezTo>
                        <a:pt x="181" y="88"/>
                        <a:pt x="181" y="88"/>
                        <a:pt x="183" y="87"/>
                      </a:cubicBezTo>
                      <a:cubicBezTo>
                        <a:pt x="182" y="88"/>
                        <a:pt x="182" y="89"/>
                        <a:pt x="182" y="90"/>
                      </a:cubicBezTo>
                      <a:cubicBezTo>
                        <a:pt x="179" y="91"/>
                        <a:pt x="178" y="93"/>
                        <a:pt x="177" y="92"/>
                      </a:cubicBezTo>
                      <a:cubicBezTo>
                        <a:pt x="176" y="94"/>
                        <a:pt x="174" y="95"/>
                        <a:pt x="172" y="96"/>
                      </a:cubicBezTo>
                      <a:cubicBezTo>
                        <a:pt x="171" y="96"/>
                        <a:pt x="173" y="94"/>
                        <a:pt x="173" y="94"/>
                      </a:cubicBezTo>
                      <a:cubicBezTo>
                        <a:pt x="169" y="96"/>
                        <a:pt x="172" y="96"/>
                        <a:pt x="171" y="97"/>
                      </a:cubicBezTo>
                      <a:cubicBezTo>
                        <a:pt x="171" y="97"/>
                        <a:pt x="172" y="96"/>
                        <a:pt x="173" y="95"/>
                      </a:cubicBezTo>
                      <a:cubicBezTo>
                        <a:pt x="173" y="96"/>
                        <a:pt x="169" y="100"/>
                        <a:pt x="173" y="97"/>
                      </a:cubicBezTo>
                      <a:cubicBezTo>
                        <a:pt x="171" y="99"/>
                        <a:pt x="166" y="102"/>
                        <a:pt x="166" y="101"/>
                      </a:cubicBezTo>
                      <a:cubicBezTo>
                        <a:pt x="169" y="98"/>
                        <a:pt x="167" y="98"/>
                        <a:pt x="169" y="97"/>
                      </a:cubicBezTo>
                      <a:cubicBezTo>
                        <a:pt x="168" y="96"/>
                        <a:pt x="165" y="99"/>
                        <a:pt x="163" y="101"/>
                      </a:cubicBezTo>
                      <a:cubicBezTo>
                        <a:pt x="163" y="101"/>
                        <a:pt x="162" y="101"/>
                        <a:pt x="162" y="101"/>
                      </a:cubicBezTo>
                      <a:cubicBezTo>
                        <a:pt x="162" y="101"/>
                        <a:pt x="163" y="100"/>
                        <a:pt x="163" y="100"/>
                      </a:cubicBezTo>
                      <a:cubicBezTo>
                        <a:pt x="163" y="100"/>
                        <a:pt x="162" y="100"/>
                        <a:pt x="161" y="101"/>
                      </a:cubicBezTo>
                      <a:cubicBezTo>
                        <a:pt x="162" y="102"/>
                        <a:pt x="162" y="102"/>
                        <a:pt x="158" y="102"/>
                      </a:cubicBezTo>
                      <a:cubicBezTo>
                        <a:pt x="157" y="104"/>
                        <a:pt x="161" y="102"/>
                        <a:pt x="157" y="105"/>
                      </a:cubicBezTo>
                      <a:cubicBezTo>
                        <a:pt x="157" y="104"/>
                        <a:pt x="155" y="105"/>
                        <a:pt x="154" y="106"/>
                      </a:cubicBezTo>
                      <a:cubicBezTo>
                        <a:pt x="157" y="105"/>
                        <a:pt x="154" y="107"/>
                        <a:pt x="154" y="107"/>
                      </a:cubicBezTo>
                      <a:cubicBezTo>
                        <a:pt x="152" y="109"/>
                        <a:pt x="153" y="108"/>
                        <a:pt x="151" y="109"/>
                      </a:cubicBezTo>
                      <a:cubicBezTo>
                        <a:pt x="151" y="109"/>
                        <a:pt x="153" y="108"/>
                        <a:pt x="152" y="108"/>
                      </a:cubicBezTo>
                      <a:cubicBezTo>
                        <a:pt x="152" y="108"/>
                        <a:pt x="152" y="108"/>
                        <a:pt x="151" y="108"/>
                      </a:cubicBezTo>
                      <a:cubicBezTo>
                        <a:pt x="150" y="109"/>
                        <a:pt x="151" y="109"/>
                        <a:pt x="150" y="110"/>
                      </a:cubicBezTo>
                      <a:cubicBezTo>
                        <a:pt x="150" y="111"/>
                        <a:pt x="153" y="108"/>
                        <a:pt x="150" y="111"/>
                      </a:cubicBezTo>
                      <a:cubicBezTo>
                        <a:pt x="151" y="111"/>
                        <a:pt x="154" y="109"/>
                        <a:pt x="154" y="108"/>
                      </a:cubicBezTo>
                      <a:cubicBezTo>
                        <a:pt x="154" y="109"/>
                        <a:pt x="156" y="108"/>
                        <a:pt x="156" y="108"/>
                      </a:cubicBezTo>
                      <a:cubicBezTo>
                        <a:pt x="154" y="110"/>
                        <a:pt x="154" y="109"/>
                        <a:pt x="153" y="110"/>
                      </a:cubicBezTo>
                      <a:cubicBezTo>
                        <a:pt x="152" y="111"/>
                        <a:pt x="149" y="113"/>
                        <a:pt x="149" y="114"/>
                      </a:cubicBezTo>
                      <a:cubicBezTo>
                        <a:pt x="150" y="113"/>
                        <a:pt x="153" y="110"/>
                        <a:pt x="154" y="111"/>
                      </a:cubicBezTo>
                      <a:cubicBezTo>
                        <a:pt x="151" y="113"/>
                        <a:pt x="152" y="113"/>
                        <a:pt x="153" y="113"/>
                      </a:cubicBezTo>
                      <a:cubicBezTo>
                        <a:pt x="153" y="113"/>
                        <a:pt x="152" y="113"/>
                        <a:pt x="152" y="113"/>
                      </a:cubicBezTo>
                      <a:cubicBezTo>
                        <a:pt x="152" y="113"/>
                        <a:pt x="152" y="114"/>
                        <a:pt x="152" y="114"/>
                      </a:cubicBezTo>
                      <a:cubicBezTo>
                        <a:pt x="150" y="114"/>
                        <a:pt x="153" y="111"/>
                        <a:pt x="149" y="114"/>
                      </a:cubicBezTo>
                      <a:cubicBezTo>
                        <a:pt x="149" y="116"/>
                        <a:pt x="146" y="119"/>
                        <a:pt x="150" y="117"/>
                      </a:cubicBezTo>
                      <a:cubicBezTo>
                        <a:pt x="149" y="118"/>
                        <a:pt x="149" y="118"/>
                        <a:pt x="149" y="118"/>
                      </a:cubicBezTo>
                      <a:cubicBezTo>
                        <a:pt x="147" y="120"/>
                        <a:pt x="146" y="119"/>
                        <a:pt x="147" y="118"/>
                      </a:cubicBezTo>
                      <a:cubicBezTo>
                        <a:pt x="144" y="118"/>
                        <a:pt x="140" y="124"/>
                        <a:pt x="138" y="124"/>
                      </a:cubicBezTo>
                      <a:cubicBezTo>
                        <a:pt x="139" y="124"/>
                        <a:pt x="136" y="126"/>
                        <a:pt x="136" y="127"/>
                      </a:cubicBezTo>
                      <a:cubicBezTo>
                        <a:pt x="137" y="127"/>
                        <a:pt x="140" y="125"/>
                        <a:pt x="143" y="122"/>
                      </a:cubicBezTo>
                      <a:cubicBezTo>
                        <a:pt x="143" y="122"/>
                        <a:pt x="143" y="122"/>
                        <a:pt x="143" y="122"/>
                      </a:cubicBezTo>
                      <a:cubicBezTo>
                        <a:pt x="144" y="121"/>
                        <a:pt x="142" y="123"/>
                        <a:pt x="144" y="123"/>
                      </a:cubicBezTo>
                      <a:cubicBezTo>
                        <a:pt x="142" y="122"/>
                        <a:pt x="139" y="127"/>
                        <a:pt x="138" y="126"/>
                      </a:cubicBezTo>
                      <a:cubicBezTo>
                        <a:pt x="135" y="128"/>
                        <a:pt x="135" y="129"/>
                        <a:pt x="134" y="130"/>
                      </a:cubicBezTo>
                      <a:cubicBezTo>
                        <a:pt x="137" y="129"/>
                        <a:pt x="137" y="128"/>
                        <a:pt x="139" y="127"/>
                      </a:cubicBezTo>
                      <a:cubicBezTo>
                        <a:pt x="139" y="128"/>
                        <a:pt x="140" y="127"/>
                        <a:pt x="139" y="128"/>
                      </a:cubicBezTo>
                      <a:cubicBezTo>
                        <a:pt x="140" y="128"/>
                        <a:pt x="141" y="127"/>
                        <a:pt x="141" y="127"/>
                      </a:cubicBezTo>
                      <a:cubicBezTo>
                        <a:pt x="142" y="126"/>
                        <a:pt x="142" y="126"/>
                        <a:pt x="142" y="126"/>
                      </a:cubicBezTo>
                      <a:cubicBezTo>
                        <a:pt x="143" y="125"/>
                        <a:pt x="144" y="125"/>
                        <a:pt x="146" y="123"/>
                      </a:cubicBezTo>
                      <a:cubicBezTo>
                        <a:pt x="147" y="121"/>
                        <a:pt x="151" y="120"/>
                        <a:pt x="154" y="116"/>
                      </a:cubicBezTo>
                      <a:cubicBezTo>
                        <a:pt x="159" y="114"/>
                        <a:pt x="160" y="110"/>
                        <a:pt x="162" y="111"/>
                      </a:cubicBezTo>
                      <a:cubicBezTo>
                        <a:pt x="165" y="107"/>
                        <a:pt x="169" y="106"/>
                        <a:pt x="173" y="103"/>
                      </a:cubicBezTo>
                      <a:cubicBezTo>
                        <a:pt x="175" y="101"/>
                        <a:pt x="172" y="103"/>
                        <a:pt x="174" y="102"/>
                      </a:cubicBezTo>
                      <a:cubicBezTo>
                        <a:pt x="175" y="101"/>
                        <a:pt x="176" y="101"/>
                        <a:pt x="178" y="100"/>
                      </a:cubicBezTo>
                      <a:cubicBezTo>
                        <a:pt x="174" y="104"/>
                        <a:pt x="169" y="106"/>
                        <a:pt x="163" y="111"/>
                      </a:cubicBezTo>
                      <a:cubicBezTo>
                        <a:pt x="166" y="111"/>
                        <a:pt x="178" y="99"/>
                        <a:pt x="183" y="98"/>
                      </a:cubicBezTo>
                      <a:cubicBezTo>
                        <a:pt x="183" y="98"/>
                        <a:pt x="180" y="101"/>
                        <a:pt x="183" y="99"/>
                      </a:cubicBezTo>
                      <a:cubicBezTo>
                        <a:pt x="183" y="100"/>
                        <a:pt x="177" y="103"/>
                        <a:pt x="177" y="104"/>
                      </a:cubicBezTo>
                      <a:cubicBezTo>
                        <a:pt x="173" y="106"/>
                        <a:pt x="172" y="108"/>
                        <a:pt x="168" y="110"/>
                      </a:cubicBezTo>
                      <a:cubicBezTo>
                        <a:pt x="168" y="111"/>
                        <a:pt x="168" y="111"/>
                        <a:pt x="168" y="111"/>
                      </a:cubicBezTo>
                      <a:cubicBezTo>
                        <a:pt x="170" y="109"/>
                        <a:pt x="173" y="108"/>
                        <a:pt x="176" y="106"/>
                      </a:cubicBezTo>
                      <a:cubicBezTo>
                        <a:pt x="175" y="107"/>
                        <a:pt x="175" y="107"/>
                        <a:pt x="176" y="107"/>
                      </a:cubicBezTo>
                      <a:cubicBezTo>
                        <a:pt x="173" y="109"/>
                        <a:pt x="173" y="109"/>
                        <a:pt x="169" y="112"/>
                      </a:cubicBezTo>
                      <a:cubicBezTo>
                        <a:pt x="168" y="112"/>
                        <a:pt x="168" y="112"/>
                        <a:pt x="168" y="112"/>
                      </a:cubicBezTo>
                      <a:cubicBezTo>
                        <a:pt x="166" y="114"/>
                        <a:pt x="163" y="116"/>
                        <a:pt x="159" y="119"/>
                      </a:cubicBezTo>
                      <a:cubicBezTo>
                        <a:pt x="160" y="120"/>
                        <a:pt x="165" y="115"/>
                        <a:pt x="166" y="114"/>
                      </a:cubicBezTo>
                      <a:cubicBezTo>
                        <a:pt x="167" y="114"/>
                        <a:pt x="166" y="114"/>
                        <a:pt x="166" y="114"/>
                      </a:cubicBezTo>
                      <a:cubicBezTo>
                        <a:pt x="164" y="116"/>
                        <a:pt x="168" y="113"/>
                        <a:pt x="168" y="114"/>
                      </a:cubicBezTo>
                      <a:cubicBezTo>
                        <a:pt x="169" y="112"/>
                        <a:pt x="172" y="111"/>
                        <a:pt x="175" y="108"/>
                      </a:cubicBezTo>
                      <a:cubicBezTo>
                        <a:pt x="175" y="109"/>
                        <a:pt x="174" y="110"/>
                        <a:pt x="174" y="110"/>
                      </a:cubicBezTo>
                      <a:cubicBezTo>
                        <a:pt x="176" y="108"/>
                        <a:pt x="181" y="104"/>
                        <a:pt x="183" y="104"/>
                      </a:cubicBezTo>
                      <a:cubicBezTo>
                        <a:pt x="185" y="102"/>
                        <a:pt x="189" y="100"/>
                        <a:pt x="190" y="98"/>
                      </a:cubicBezTo>
                      <a:cubicBezTo>
                        <a:pt x="191" y="98"/>
                        <a:pt x="196" y="95"/>
                        <a:pt x="199" y="93"/>
                      </a:cubicBezTo>
                      <a:cubicBezTo>
                        <a:pt x="199" y="93"/>
                        <a:pt x="198" y="94"/>
                        <a:pt x="198" y="94"/>
                      </a:cubicBezTo>
                      <a:cubicBezTo>
                        <a:pt x="203" y="90"/>
                        <a:pt x="208" y="88"/>
                        <a:pt x="215" y="83"/>
                      </a:cubicBezTo>
                      <a:cubicBezTo>
                        <a:pt x="214" y="84"/>
                        <a:pt x="214" y="85"/>
                        <a:pt x="215" y="84"/>
                      </a:cubicBezTo>
                      <a:cubicBezTo>
                        <a:pt x="218" y="83"/>
                        <a:pt x="214" y="85"/>
                        <a:pt x="215" y="85"/>
                      </a:cubicBezTo>
                      <a:cubicBezTo>
                        <a:pt x="212" y="86"/>
                        <a:pt x="211" y="87"/>
                        <a:pt x="208" y="88"/>
                      </a:cubicBezTo>
                      <a:cubicBezTo>
                        <a:pt x="206" y="89"/>
                        <a:pt x="209" y="88"/>
                        <a:pt x="209" y="89"/>
                      </a:cubicBezTo>
                      <a:cubicBezTo>
                        <a:pt x="204" y="91"/>
                        <a:pt x="202" y="93"/>
                        <a:pt x="200" y="95"/>
                      </a:cubicBezTo>
                      <a:cubicBezTo>
                        <a:pt x="198" y="95"/>
                        <a:pt x="196" y="97"/>
                        <a:pt x="194" y="98"/>
                      </a:cubicBezTo>
                      <a:cubicBezTo>
                        <a:pt x="193" y="99"/>
                        <a:pt x="193" y="99"/>
                        <a:pt x="193" y="99"/>
                      </a:cubicBezTo>
                      <a:cubicBezTo>
                        <a:pt x="190" y="100"/>
                        <a:pt x="188" y="102"/>
                        <a:pt x="184" y="105"/>
                      </a:cubicBezTo>
                      <a:cubicBezTo>
                        <a:pt x="184" y="104"/>
                        <a:pt x="184" y="104"/>
                        <a:pt x="184" y="104"/>
                      </a:cubicBezTo>
                      <a:cubicBezTo>
                        <a:pt x="183" y="105"/>
                        <a:pt x="182" y="106"/>
                        <a:pt x="182" y="106"/>
                      </a:cubicBezTo>
                      <a:cubicBezTo>
                        <a:pt x="182" y="106"/>
                        <a:pt x="175" y="111"/>
                        <a:pt x="170" y="115"/>
                      </a:cubicBezTo>
                      <a:cubicBezTo>
                        <a:pt x="170" y="115"/>
                        <a:pt x="170" y="115"/>
                        <a:pt x="170" y="115"/>
                      </a:cubicBezTo>
                      <a:cubicBezTo>
                        <a:pt x="164" y="119"/>
                        <a:pt x="167" y="119"/>
                        <a:pt x="161" y="123"/>
                      </a:cubicBezTo>
                      <a:cubicBezTo>
                        <a:pt x="162" y="123"/>
                        <a:pt x="161" y="124"/>
                        <a:pt x="162" y="123"/>
                      </a:cubicBezTo>
                      <a:cubicBezTo>
                        <a:pt x="161" y="124"/>
                        <a:pt x="156" y="128"/>
                        <a:pt x="156" y="128"/>
                      </a:cubicBezTo>
                      <a:cubicBezTo>
                        <a:pt x="155" y="128"/>
                        <a:pt x="156" y="129"/>
                        <a:pt x="155" y="130"/>
                      </a:cubicBezTo>
                      <a:cubicBezTo>
                        <a:pt x="152" y="130"/>
                        <a:pt x="154" y="128"/>
                        <a:pt x="154" y="127"/>
                      </a:cubicBezTo>
                      <a:cubicBezTo>
                        <a:pt x="151" y="129"/>
                        <a:pt x="154" y="128"/>
                        <a:pt x="151" y="131"/>
                      </a:cubicBezTo>
                      <a:cubicBezTo>
                        <a:pt x="151" y="131"/>
                        <a:pt x="152" y="130"/>
                        <a:pt x="152" y="131"/>
                      </a:cubicBezTo>
                      <a:cubicBezTo>
                        <a:pt x="149" y="133"/>
                        <a:pt x="150" y="133"/>
                        <a:pt x="148" y="135"/>
                      </a:cubicBezTo>
                      <a:cubicBezTo>
                        <a:pt x="146" y="136"/>
                        <a:pt x="146" y="137"/>
                        <a:pt x="145" y="138"/>
                      </a:cubicBezTo>
                      <a:cubicBezTo>
                        <a:pt x="145" y="137"/>
                        <a:pt x="145" y="137"/>
                        <a:pt x="142" y="139"/>
                      </a:cubicBezTo>
                      <a:cubicBezTo>
                        <a:pt x="140" y="141"/>
                        <a:pt x="144" y="138"/>
                        <a:pt x="143" y="139"/>
                      </a:cubicBezTo>
                      <a:cubicBezTo>
                        <a:pt x="142" y="140"/>
                        <a:pt x="139" y="142"/>
                        <a:pt x="141" y="141"/>
                      </a:cubicBezTo>
                      <a:cubicBezTo>
                        <a:pt x="141" y="141"/>
                        <a:pt x="139" y="143"/>
                        <a:pt x="139" y="142"/>
                      </a:cubicBezTo>
                      <a:cubicBezTo>
                        <a:pt x="138" y="144"/>
                        <a:pt x="137" y="145"/>
                        <a:pt x="135" y="148"/>
                      </a:cubicBezTo>
                      <a:cubicBezTo>
                        <a:pt x="139" y="145"/>
                        <a:pt x="143" y="141"/>
                        <a:pt x="147" y="137"/>
                      </a:cubicBezTo>
                      <a:cubicBezTo>
                        <a:pt x="149" y="137"/>
                        <a:pt x="147" y="138"/>
                        <a:pt x="149" y="137"/>
                      </a:cubicBezTo>
                      <a:cubicBezTo>
                        <a:pt x="151" y="135"/>
                        <a:pt x="151" y="135"/>
                        <a:pt x="151" y="134"/>
                      </a:cubicBezTo>
                      <a:cubicBezTo>
                        <a:pt x="154" y="132"/>
                        <a:pt x="152" y="134"/>
                        <a:pt x="151" y="135"/>
                      </a:cubicBezTo>
                      <a:cubicBezTo>
                        <a:pt x="152" y="135"/>
                        <a:pt x="154" y="133"/>
                        <a:pt x="156" y="132"/>
                      </a:cubicBezTo>
                      <a:cubicBezTo>
                        <a:pt x="153" y="132"/>
                        <a:pt x="159" y="128"/>
                        <a:pt x="161" y="127"/>
                      </a:cubicBezTo>
                      <a:cubicBezTo>
                        <a:pt x="163" y="125"/>
                        <a:pt x="159" y="129"/>
                        <a:pt x="157" y="130"/>
                      </a:cubicBezTo>
                      <a:cubicBezTo>
                        <a:pt x="159" y="130"/>
                        <a:pt x="156" y="132"/>
                        <a:pt x="156" y="133"/>
                      </a:cubicBezTo>
                      <a:cubicBezTo>
                        <a:pt x="155" y="134"/>
                        <a:pt x="150" y="138"/>
                        <a:pt x="150" y="139"/>
                      </a:cubicBezTo>
                      <a:cubicBezTo>
                        <a:pt x="148" y="140"/>
                        <a:pt x="146" y="141"/>
                        <a:pt x="145" y="143"/>
                      </a:cubicBezTo>
                      <a:cubicBezTo>
                        <a:pt x="144" y="143"/>
                        <a:pt x="145" y="143"/>
                        <a:pt x="145" y="142"/>
                      </a:cubicBezTo>
                      <a:cubicBezTo>
                        <a:pt x="144" y="145"/>
                        <a:pt x="143" y="144"/>
                        <a:pt x="141" y="145"/>
                      </a:cubicBezTo>
                      <a:cubicBezTo>
                        <a:pt x="139" y="147"/>
                        <a:pt x="142" y="145"/>
                        <a:pt x="142" y="146"/>
                      </a:cubicBezTo>
                      <a:cubicBezTo>
                        <a:pt x="140" y="147"/>
                        <a:pt x="141" y="147"/>
                        <a:pt x="139" y="148"/>
                      </a:cubicBezTo>
                      <a:cubicBezTo>
                        <a:pt x="138" y="148"/>
                        <a:pt x="138" y="147"/>
                        <a:pt x="140" y="145"/>
                      </a:cubicBezTo>
                      <a:cubicBezTo>
                        <a:pt x="140" y="145"/>
                        <a:pt x="139" y="145"/>
                        <a:pt x="139" y="145"/>
                      </a:cubicBezTo>
                      <a:cubicBezTo>
                        <a:pt x="137" y="148"/>
                        <a:pt x="135" y="150"/>
                        <a:pt x="136" y="151"/>
                      </a:cubicBezTo>
                      <a:cubicBezTo>
                        <a:pt x="134" y="153"/>
                        <a:pt x="135" y="151"/>
                        <a:pt x="133" y="152"/>
                      </a:cubicBezTo>
                      <a:cubicBezTo>
                        <a:pt x="133" y="153"/>
                        <a:pt x="134" y="153"/>
                        <a:pt x="131" y="156"/>
                      </a:cubicBezTo>
                      <a:cubicBezTo>
                        <a:pt x="131" y="155"/>
                        <a:pt x="131" y="155"/>
                        <a:pt x="130" y="155"/>
                      </a:cubicBezTo>
                      <a:cubicBezTo>
                        <a:pt x="130" y="156"/>
                        <a:pt x="129" y="157"/>
                        <a:pt x="129" y="158"/>
                      </a:cubicBezTo>
                      <a:cubicBezTo>
                        <a:pt x="125" y="161"/>
                        <a:pt x="122" y="164"/>
                        <a:pt x="119" y="167"/>
                      </a:cubicBezTo>
                      <a:cubicBezTo>
                        <a:pt x="118" y="168"/>
                        <a:pt x="118" y="168"/>
                        <a:pt x="118" y="168"/>
                      </a:cubicBezTo>
                      <a:cubicBezTo>
                        <a:pt x="116" y="169"/>
                        <a:pt x="117" y="169"/>
                        <a:pt x="115" y="171"/>
                      </a:cubicBezTo>
                      <a:cubicBezTo>
                        <a:pt x="113" y="171"/>
                        <a:pt x="111" y="174"/>
                        <a:pt x="109" y="175"/>
                      </a:cubicBezTo>
                      <a:cubicBezTo>
                        <a:pt x="110" y="174"/>
                        <a:pt x="110" y="174"/>
                        <a:pt x="110" y="173"/>
                      </a:cubicBezTo>
                      <a:cubicBezTo>
                        <a:pt x="114" y="170"/>
                        <a:pt x="118" y="163"/>
                        <a:pt x="121" y="162"/>
                      </a:cubicBezTo>
                      <a:cubicBezTo>
                        <a:pt x="125" y="157"/>
                        <a:pt x="129" y="153"/>
                        <a:pt x="133" y="151"/>
                      </a:cubicBezTo>
                      <a:cubicBezTo>
                        <a:pt x="134" y="150"/>
                        <a:pt x="134" y="149"/>
                        <a:pt x="134" y="149"/>
                      </a:cubicBezTo>
                      <a:cubicBezTo>
                        <a:pt x="134" y="148"/>
                        <a:pt x="130" y="152"/>
                        <a:pt x="130" y="150"/>
                      </a:cubicBezTo>
                      <a:cubicBezTo>
                        <a:pt x="131" y="150"/>
                        <a:pt x="131" y="150"/>
                        <a:pt x="131" y="150"/>
                      </a:cubicBezTo>
                      <a:cubicBezTo>
                        <a:pt x="133" y="149"/>
                        <a:pt x="133" y="148"/>
                        <a:pt x="135" y="147"/>
                      </a:cubicBezTo>
                      <a:cubicBezTo>
                        <a:pt x="126" y="153"/>
                        <a:pt x="125" y="155"/>
                        <a:pt x="119" y="161"/>
                      </a:cubicBezTo>
                      <a:cubicBezTo>
                        <a:pt x="118" y="160"/>
                        <a:pt x="122" y="157"/>
                        <a:pt x="123" y="155"/>
                      </a:cubicBezTo>
                      <a:cubicBezTo>
                        <a:pt x="121" y="157"/>
                        <a:pt x="123" y="155"/>
                        <a:pt x="121" y="156"/>
                      </a:cubicBezTo>
                      <a:cubicBezTo>
                        <a:pt x="121" y="155"/>
                        <a:pt x="123" y="153"/>
                        <a:pt x="123" y="153"/>
                      </a:cubicBezTo>
                      <a:cubicBezTo>
                        <a:pt x="125" y="151"/>
                        <a:pt x="125" y="153"/>
                        <a:pt x="123" y="155"/>
                      </a:cubicBezTo>
                      <a:cubicBezTo>
                        <a:pt x="123" y="155"/>
                        <a:pt x="127" y="151"/>
                        <a:pt x="125" y="153"/>
                      </a:cubicBezTo>
                      <a:cubicBezTo>
                        <a:pt x="128" y="151"/>
                        <a:pt x="128" y="151"/>
                        <a:pt x="131" y="148"/>
                      </a:cubicBezTo>
                      <a:cubicBezTo>
                        <a:pt x="132" y="145"/>
                        <a:pt x="130" y="145"/>
                        <a:pt x="125" y="149"/>
                      </a:cubicBezTo>
                      <a:cubicBezTo>
                        <a:pt x="120" y="156"/>
                        <a:pt x="111" y="162"/>
                        <a:pt x="106" y="170"/>
                      </a:cubicBezTo>
                      <a:cubicBezTo>
                        <a:pt x="104" y="170"/>
                        <a:pt x="103" y="171"/>
                        <a:pt x="102" y="172"/>
                      </a:cubicBezTo>
                      <a:cubicBezTo>
                        <a:pt x="101" y="173"/>
                        <a:pt x="100" y="174"/>
                        <a:pt x="100" y="174"/>
                      </a:cubicBezTo>
                      <a:cubicBezTo>
                        <a:pt x="100" y="175"/>
                        <a:pt x="100" y="175"/>
                        <a:pt x="99" y="176"/>
                      </a:cubicBezTo>
                      <a:cubicBezTo>
                        <a:pt x="100" y="176"/>
                        <a:pt x="100" y="176"/>
                        <a:pt x="100" y="175"/>
                      </a:cubicBezTo>
                      <a:cubicBezTo>
                        <a:pt x="101" y="176"/>
                        <a:pt x="99" y="176"/>
                        <a:pt x="100" y="177"/>
                      </a:cubicBezTo>
                      <a:cubicBezTo>
                        <a:pt x="99" y="176"/>
                        <a:pt x="98" y="175"/>
                        <a:pt x="97" y="175"/>
                      </a:cubicBezTo>
                      <a:cubicBezTo>
                        <a:pt x="97" y="175"/>
                        <a:pt x="97" y="176"/>
                        <a:pt x="97" y="176"/>
                      </a:cubicBezTo>
                      <a:cubicBezTo>
                        <a:pt x="97" y="175"/>
                        <a:pt x="96" y="177"/>
                        <a:pt x="96" y="176"/>
                      </a:cubicBezTo>
                      <a:cubicBezTo>
                        <a:pt x="97" y="175"/>
                        <a:pt x="97" y="174"/>
                        <a:pt x="98" y="175"/>
                      </a:cubicBezTo>
                      <a:cubicBezTo>
                        <a:pt x="98" y="174"/>
                        <a:pt x="97" y="174"/>
                        <a:pt x="98" y="174"/>
                      </a:cubicBezTo>
                      <a:cubicBezTo>
                        <a:pt x="97" y="173"/>
                        <a:pt x="96" y="175"/>
                        <a:pt x="95" y="176"/>
                      </a:cubicBezTo>
                      <a:cubicBezTo>
                        <a:pt x="95" y="176"/>
                        <a:pt x="95" y="177"/>
                        <a:pt x="94" y="177"/>
                      </a:cubicBezTo>
                      <a:cubicBezTo>
                        <a:pt x="95" y="178"/>
                        <a:pt x="95" y="177"/>
                        <a:pt x="96" y="177"/>
                      </a:cubicBezTo>
                      <a:cubicBezTo>
                        <a:pt x="95" y="178"/>
                        <a:pt x="95" y="178"/>
                        <a:pt x="94" y="178"/>
                      </a:cubicBezTo>
                      <a:cubicBezTo>
                        <a:pt x="94" y="179"/>
                        <a:pt x="95" y="179"/>
                        <a:pt x="95" y="179"/>
                      </a:cubicBezTo>
                      <a:cubicBezTo>
                        <a:pt x="94" y="179"/>
                        <a:pt x="92" y="179"/>
                        <a:pt x="92" y="180"/>
                      </a:cubicBezTo>
                      <a:cubicBezTo>
                        <a:pt x="92" y="180"/>
                        <a:pt x="92" y="180"/>
                        <a:pt x="93" y="180"/>
                      </a:cubicBezTo>
                      <a:cubicBezTo>
                        <a:pt x="93" y="180"/>
                        <a:pt x="93" y="181"/>
                        <a:pt x="93" y="181"/>
                      </a:cubicBezTo>
                      <a:cubicBezTo>
                        <a:pt x="92" y="181"/>
                        <a:pt x="92" y="180"/>
                        <a:pt x="92" y="181"/>
                      </a:cubicBezTo>
                      <a:cubicBezTo>
                        <a:pt x="91" y="181"/>
                        <a:pt x="92" y="181"/>
                        <a:pt x="92" y="181"/>
                      </a:cubicBezTo>
                      <a:cubicBezTo>
                        <a:pt x="92" y="182"/>
                        <a:pt x="91" y="181"/>
                        <a:pt x="91" y="182"/>
                      </a:cubicBezTo>
                      <a:cubicBezTo>
                        <a:pt x="90" y="182"/>
                        <a:pt x="90" y="183"/>
                        <a:pt x="89" y="183"/>
                      </a:cubicBezTo>
                      <a:cubicBezTo>
                        <a:pt x="89" y="183"/>
                        <a:pt x="90" y="182"/>
                        <a:pt x="90" y="183"/>
                      </a:cubicBezTo>
                      <a:cubicBezTo>
                        <a:pt x="89" y="183"/>
                        <a:pt x="89" y="183"/>
                        <a:pt x="88" y="183"/>
                      </a:cubicBezTo>
                      <a:cubicBezTo>
                        <a:pt x="87" y="184"/>
                        <a:pt x="88" y="184"/>
                        <a:pt x="88" y="184"/>
                      </a:cubicBezTo>
                      <a:cubicBezTo>
                        <a:pt x="87" y="184"/>
                        <a:pt x="87" y="186"/>
                        <a:pt x="86" y="186"/>
                      </a:cubicBezTo>
                      <a:cubicBezTo>
                        <a:pt x="86" y="186"/>
                        <a:pt x="86" y="186"/>
                        <a:pt x="86" y="186"/>
                      </a:cubicBezTo>
                      <a:cubicBezTo>
                        <a:pt x="86" y="186"/>
                        <a:pt x="86" y="186"/>
                        <a:pt x="85" y="186"/>
                      </a:cubicBezTo>
                      <a:cubicBezTo>
                        <a:pt x="85" y="186"/>
                        <a:pt x="86" y="186"/>
                        <a:pt x="86" y="186"/>
                      </a:cubicBezTo>
                      <a:cubicBezTo>
                        <a:pt x="84" y="188"/>
                        <a:pt x="83" y="190"/>
                        <a:pt x="81" y="192"/>
                      </a:cubicBezTo>
                      <a:cubicBezTo>
                        <a:pt x="81" y="192"/>
                        <a:pt x="81" y="192"/>
                        <a:pt x="81" y="192"/>
                      </a:cubicBezTo>
                      <a:cubicBezTo>
                        <a:pt x="81" y="193"/>
                        <a:pt x="82" y="192"/>
                        <a:pt x="81" y="193"/>
                      </a:cubicBezTo>
                      <a:cubicBezTo>
                        <a:pt x="81" y="193"/>
                        <a:pt x="81" y="193"/>
                        <a:pt x="81" y="193"/>
                      </a:cubicBezTo>
                      <a:cubicBezTo>
                        <a:pt x="80" y="193"/>
                        <a:pt x="80" y="194"/>
                        <a:pt x="80" y="193"/>
                      </a:cubicBezTo>
                      <a:cubicBezTo>
                        <a:pt x="79" y="193"/>
                        <a:pt x="81" y="192"/>
                        <a:pt x="80" y="192"/>
                      </a:cubicBezTo>
                      <a:cubicBezTo>
                        <a:pt x="80" y="191"/>
                        <a:pt x="80" y="192"/>
                        <a:pt x="80" y="192"/>
                      </a:cubicBezTo>
                      <a:cubicBezTo>
                        <a:pt x="79" y="191"/>
                        <a:pt x="80" y="191"/>
                        <a:pt x="81" y="190"/>
                      </a:cubicBezTo>
                      <a:cubicBezTo>
                        <a:pt x="81" y="191"/>
                        <a:pt x="80" y="191"/>
                        <a:pt x="81" y="191"/>
                      </a:cubicBezTo>
                      <a:cubicBezTo>
                        <a:pt x="81" y="191"/>
                        <a:pt x="82" y="191"/>
                        <a:pt x="82" y="190"/>
                      </a:cubicBezTo>
                      <a:cubicBezTo>
                        <a:pt x="82" y="190"/>
                        <a:pt x="81" y="191"/>
                        <a:pt x="81" y="190"/>
                      </a:cubicBezTo>
                      <a:cubicBezTo>
                        <a:pt x="81" y="189"/>
                        <a:pt x="82" y="190"/>
                        <a:pt x="82" y="190"/>
                      </a:cubicBezTo>
                      <a:cubicBezTo>
                        <a:pt x="83" y="189"/>
                        <a:pt x="82" y="189"/>
                        <a:pt x="81" y="189"/>
                      </a:cubicBezTo>
                      <a:cubicBezTo>
                        <a:pt x="81" y="189"/>
                        <a:pt x="81" y="190"/>
                        <a:pt x="81" y="190"/>
                      </a:cubicBezTo>
                      <a:cubicBezTo>
                        <a:pt x="80" y="190"/>
                        <a:pt x="82" y="188"/>
                        <a:pt x="82" y="188"/>
                      </a:cubicBezTo>
                      <a:cubicBezTo>
                        <a:pt x="83" y="188"/>
                        <a:pt x="82" y="189"/>
                        <a:pt x="82" y="189"/>
                      </a:cubicBezTo>
                      <a:cubicBezTo>
                        <a:pt x="83" y="189"/>
                        <a:pt x="83" y="188"/>
                        <a:pt x="83" y="189"/>
                      </a:cubicBezTo>
                      <a:cubicBezTo>
                        <a:pt x="83" y="188"/>
                        <a:pt x="83" y="188"/>
                        <a:pt x="83" y="187"/>
                      </a:cubicBezTo>
                      <a:cubicBezTo>
                        <a:pt x="86" y="183"/>
                        <a:pt x="86" y="183"/>
                        <a:pt x="86" y="183"/>
                      </a:cubicBezTo>
                      <a:cubicBezTo>
                        <a:pt x="86" y="184"/>
                        <a:pt x="86" y="183"/>
                        <a:pt x="87" y="184"/>
                      </a:cubicBezTo>
                      <a:cubicBezTo>
                        <a:pt x="87" y="183"/>
                        <a:pt x="87" y="183"/>
                        <a:pt x="86" y="183"/>
                      </a:cubicBezTo>
                      <a:cubicBezTo>
                        <a:pt x="87" y="183"/>
                        <a:pt x="86" y="182"/>
                        <a:pt x="87" y="182"/>
                      </a:cubicBezTo>
                      <a:cubicBezTo>
                        <a:pt x="87" y="182"/>
                        <a:pt x="87" y="182"/>
                        <a:pt x="87" y="183"/>
                      </a:cubicBezTo>
                      <a:cubicBezTo>
                        <a:pt x="88" y="182"/>
                        <a:pt x="87" y="182"/>
                        <a:pt x="87" y="182"/>
                      </a:cubicBezTo>
                      <a:cubicBezTo>
                        <a:pt x="89" y="179"/>
                        <a:pt x="92" y="175"/>
                        <a:pt x="95" y="172"/>
                      </a:cubicBezTo>
                      <a:cubicBezTo>
                        <a:pt x="95" y="172"/>
                        <a:pt x="95" y="172"/>
                        <a:pt x="95" y="172"/>
                      </a:cubicBezTo>
                      <a:cubicBezTo>
                        <a:pt x="95" y="172"/>
                        <a:pt x="95" y="171"/>
                        <a:pt x="95" y="171"/>
                      </a:cubicBezTo>
                      <a:cubicBezTo>
                        <a:pt x="95" y="170"/>
                        <a:pt x="95" y="171"/>
                        <a:pt x="95" y="171"/>
                      </a:cubicBezTo>
                      <a:cubicBezTo>
                        <a:pt x="95" y="171"/>
                        <a:pt x="95" y="171"/>
                        <a:pt x="95" y="170"/>
                      </a:cubicBezTo>
                      <a:cubicBezTo>
                        <a:pt x="94" y="170"/>
                        <a:pt x="94" y="170"/>
                        <a:pt x="94" y="171"/>
                      </a:cubicBezTo>
                      <a:cubicBezTo>
                        <a:pt x="93" y="170"/>
                        <a:pt x="94" y="169"/>
                        <a:pt x="95" y="169"/>
                      </a:cubicBezTo>
                      <a:cubicBezTo>
                        <a:pt x="95" y="169"/>
                        <a:pt x="94" y="169"/>
                        <a:pt x="95" y="170"/>
                      </a:cubicBezTo>
                      <a:cubicBezTo>
                        <a:pt x="95" y="170"/>
                        <a:pt x="95" y="169"/>
                        <a:pt x="95" y="169"/>
                      </a:cubicBezTo>
                      <a:cubicBezTo>
                        <a:pt x="96" y="170"/>
                        <a:pt x="95" y="170"/>
                        <a:pt x="95" y="170"/>
                      </a:cubicBezTo>
                      <a:cubicBezTo>
                        <a:pt x="96" y="170"/>
                        <a:pt x="96" y="170"/>
                        <a:pt x="96" y="170"/>
                      </a:cubicBezTo>
                      <a:cubicBezTo>
                        <a:pt x="96" y="168"/>
                        <a:pt x="103" y="164"/>
                        <a:pt x="102" y="163"/>
                      </a:cubicBezTo>
                      <a:cubicBezTo>
                        <a:pt x="105" y="161"/>
                        <a:pt x="102" y="163"/>
                        <a:pt x="105" y="161"/>
                      </a:cubicBezTo>
                      <a:cubicBezTo>
                        <a:pt x="107" y="157"/>
                        <a:pt x="113" y="152"/>
                        <a:pt x="118" y="147"/>
                      </a:cubicBezTo>
                      <a:cubicBezTo>
                        <a:pt x="116" y="151"/>
                        <a:pt x="121" y="145"/>
                        <a:pt x="123" y="143"/>
                      </a:cubicBezTo>
                      <a:cubicBezTo>
                        <a:pt x="123" y="143"/>
                        <a:pt x="123" y="143"/>
                        <a:pt x="123" y="143"/>
                      </a:cubicBezTo>
                      <a:cubicBezTo>
                        <a:pt x="124" y="142"/>
                        <a:pt x="124" y="143"/>
                        <a:pt x="126" y="141"/>
                      </a:cubicBezTo>
                      <a:cubicBezTo>
                        <a:pt x="124" y="141"/>
                        <a:pt x="130" y="137"/>
                        <a:pt x="128" y="138"/>
                      </a:cubicBezTo>
                      <a:cubicBezTo>
                        <a:pt x="129" y="136"/>
                        <a:pt x="131" y="136"/>
                        <a:pt x="131" y="136"/>
                      </a:cubicBezTo>
                      <a:cubicBezTo>
                        <a:pt x="132" y="135"/>
                        <a:pt x="131" y="135"/>
                        <a:pt x="131" y="135"/>
                      </a:cubicBezTo>
                      <a:cubicBezTo>
                        <a:pt x="133" y="134"/>
                        <a:pt x="133" y="133"/>
                        <a:pt x="136" y="131"/>
                      </a:cubicBezTo>
                      <a:cubicBezTo>
                        <a:pt x="135" y="132"/>
                        <a:pt x="136" y="132"/>
                        <a:pt x="137" y="131"/>
                      </a:cubicBezTo>
                      <a:cubicBezTo>
                        <a:pt x="141" y="128"/>
                        <a:pt x="136" y="130"/>
                        <a:pt x="139" y="128"/>
                      </a:cubicBezTo>
                      <a:cubicBezTo>
                        <a:pt x="138" y="128"/>
                        <a:pt x="136" y="130"/>
                        <a:pt x="135" y="130"/>
                      </a:cubicBezTo>
                      <a:cubicBezTo>
                        <a:pt x="134" y="131"/>
                        <a:pt x="134" y="132"/>
                        <a:pt x="134" y="132"/>
                      </a:cubicBezTo>
                      <a:cubicBezTo>
                        <a:pt x="130" y="134"/>
                        <a:pt x="128" y="137"/>
                        <a:pt x="123" y="141"/>
                      </a:cubicBezTo>
                      <a:cubicBezTo>
                        <a:pt x="122" y="141"/>
                        <a:pt x="121" y="143"/>
                        <a:pt x="122" y="141"/>
                      </a:cubicBezTo>
                      <a:cubicBezTo>
                        <a:pt x="121" y="142"/>
                        <a:pt x="120" y="143"/>
                        <a:pt x="117" y="145"/>
                      </a:cubicBezTo>
                      <a:cubicBezTo>
                        <a:pt x="121" y="141"/>
                        <a:pt x="127" y="135"/>
                        <a:pt x="130" y="134"/>
                      </a:cubicBezTo>
                      <a:cubicBezTo>
                        <a:pt x="131" y="133"/>
                        <a:pt x="130" y="132"/>
                        <a:pt x="131" y="132"/>
                      </a:cubicBezTo>
                      <a:cubicBezTo>
                        <a:pt x="129" y="133"/>
                        <a:pt x="130" y="133"/>
                        <a:pt x="128" y="135"/>
                      </a:cubicBezTo>
                      <a:cubicBezTo>
                        <a:pt x="131" y="131"/>
                        <a:pt x="126" y="134"/>
                        <a:pt x="127" y="132"/>
                      </a:cubicBezTo>
                      <a:cubicBezTo>
                        <a:pt x="125" y="133"/>
                        <a:pt x="125" y="133"/>
                        <a:pt x="125" y="133"/>
                      </a:cubicBezTo>
                      <a:cubicBezTo>
                        <a:pt x="124" y="134"/>
                        <a:pt x="127" y="133"/>
                        <a:pt x="125" y="135"/>
                      </a:cubicBezTo>
                      <a:cubicBezTo>
                        <a:pt x="126" y="134"/>
                        <a:pt x="126" y="134"/>
                        <a:pt x="126" y="134"/>
                      </a:cubicBezTo>
                      <a:cubicBezTo>
                        <a:pt x="113" y="146"/>
                        <a:pt x="113" y="146"/>
                        <a:pt x="113" y="146"/>
                      </a:cubicBezTo>
                      <a:cubicBezTo>
                        <a:pt x="112" y="146"/>
                        <a:pt x="112" y="146"/>
                        <a:pt x="113" y="145"/>
                      </a:cubicBezTo>
                      <a:cubicBezTo>
                        <a:pt x="111" y="147"/>
                        <a:pt x="111" y="147"/>
                        <a:pt x="111" y="147"/>
                      </a:cubicBezTo>
                      <a:cubicBezTo>
                        <a:pt x="111" y="148"/>
                        <a:pt x="112" y="146"/>
                        <a:pt x="113" y="146"/>
                      </a:cubicBezTo>
                      <a:cubicBezTo>
                        <a:pt x="113" y="147"/>
                        <a:pt x="111" y="147"/>
                        <a:pt x="110" y="148"/>
                      </a:cubicBezTo>
                      <a:cubicBezTo>
                        <a:pt x="106" y="153"/>
                        <a:pt x="106" y="153"/>
                        <a:pt x="106" y="153"/>
                      </a:cubicBezTo>
                      <a:cubicBezTo>
                        <a:pt x="106" y="150"/>
                        <a:pt x="103" y="155"/>
                        <a:pt x="100" y="157"/>
                      </a:cubicBezTo>
                      <a:cubicBezTo>
                        <a:pt x="101" y="156"/>
                        <a:pt x="104" y="154"/>
                        <a:pt x="104" y="152"/>
                      </a:cubicBezTo>
                      <a:cubicBezTo>
                        <a:pt x="108" y="149"/>
                        <a:pt x="109" y="148"/>
                        <a:pt x="111" y="145"/>
                      </a:cubicBezTo>
                      <a:cubicBezTo>
                        <a:pt x="110" y="145"/>
                        <a:pt x="109" y="147"/>
                        <a:pt x="108" y="148"/>
                      </a:cubicBezTo>
                      <a:cubicBezTo>
                        <a:pt x="108" y="145"/>
                        <a:pt x="106" y="148"/>
                        <a:pt x="103" y="152"/>
                      </a:cubicBezTo>
                      <a:cubicBezTo>
                        <a:pt x="105" y="150"/>
                        <a:pt x="103" y="150"/>
                        <a:pt x="101" y="151"/>
                      </a:cubicBezTo>
                      <a:cubicBezTo>
                        <a:pt x="103" y="149"/>
                        <a:pt x="103" y="149"/>
                        <a:pt x="104" y="149"/>
                      </a:cubicBezTo>
                      <a:cubicBezTo>
                        <a:pt x="105" y="148"/>
                        <a:pt x="105" y="147"/>
                        <a:pt x="107" y="145"/>
                      </a:cubicBezTo>
                      <a:cubicBezTo>
                        <a:pt x="108" y="144"/>
                        <a:pt x="108" y="146"/>
                        <a:pt x="109" y="144"/>
                      </a:cubicBezTo>
                      <a:cubicBezTo>
                        <a:pt x="111" y="142"/>
                        <a:pt x="109" y="141"/>
                        <a:pt x="113" y="139"/>
                      </a:cubicBezTo>
                      <a:cubicBezTo>
                        <a:pt x="113" y="139"/>
                        <a:pt x="111" y="141"/>
                        <a:pt x="111" y="141"/>
                      </a:cubicBezTo>
                      <a:cubicBezTo>
                        <a:pt x="114" y="139"/>
                        <a:pt x="114" y="138"/>
                        <a:pt x="113" y="138"/>
                      </a:cubicBezTo>
                      <a:cubicBezTo>
                        <a:pt x="115" y="136"/>
                        <a:pt x="115" y="137"/>
                        <a:pt x="115" y="137"/>
                      </a:cubicBezTo>
                      <a:cubicBezTo>
                        <a:pt x="115" y="136"/>
                        <a:pt x="118" y="134"/>
                        <a:pt x="118" y="133"/>
                      </a:cubicBezTo>
                      <a:cubicBezTo>
                        <a:pt x="118" y="133"/>
                        <a:pt x="116" y="134"/>
                        <a:pt x="115" y="135"/>
                      </a:cubicBezTo>
                      <a:cubicBezTo>
                        <a:pt x="116" y="134"/>
                        <a:pt x="116" y="134"/>
                        <a:pt x="117" y="132"/>
                      </a:cubicBezTo>
                      <a:cubicBezTo>
                        <a:pt x="115" y="134"/>
                        <a:pt x="115" y="134"/>
                        <a:pt x="116" y="132"/>
                      </a:cubicBezTo>
                      <a:cubicBezTo>
                        <a:pt x="115" y="132"/>
                        <a:pt x="115" y="132"/>
                        <a:pt x="115" y="132"/>
                      </a:cubicBezTo>
                      <a:cubicBezTo>
                        <a:pt x="114" y="133"/>
                        <a:pt x="113" y="134"/>
                        <a:pt x="112" y="135"/>
                      </a:cubicBezTo>
                      <a:cubicBezTo>
                        <a:pt x="111" y="136"/>
                        <a:pt x="112" y="134"/>
                        <a:pt x="109" y="137"/>
                      </a:cubicBezTo>
                      <a:cubicBezTo>
                        <a:pt x="111" y="135"/>
                        <a:pt x="109" y="136"/>
                        <a:pt x="110" y="134"/>
                      </a:cubicBezTo>
                      <a:cubicBezTo>
                        <a:pt x="112" y="133"/>
                        <a:pt x="110" y="133"/>
                        <a:pt x="111" y="133"/>
                      </a:cubicBezTo>
                      <a:cubicBezTo>
                        <a:pt x="112" y="131"/>
                        <a:pt x="115" y="128"/>
                        <a:pt x="116" y="127"/>
                      </a:cubicBezTo>
                      <a:cubicBezTo>
                        <a:pt x="118" y="126"/>
                        <a:pt x="119" y="125"/>
                        <a:pt x="120" y="126"/>
                      </a:cubicBezTo>
                      <a:cubicBezTo>
                        <a:pt x="121" y="125"/>
                        <a:pt x="121" y="124"/>
                        <a:pt x="121" y="124"/>
                      </a:cubicBezTo>
                      <a:cubicBezTo>
                        <a:pt x="121" y="124"/>
                        <a:pt x="119" y="125"/>
                        <a:pt x="119" y="124"/>
                      </a:cubicBezTo>
                      <a:cubicBezTo>
                        <a:pt x="122" y="121"/>
                        <a:pt x="125" y="119"/>
                        <a:pt x="126" y="117"/>
                      </a:cubicBezTo>
                      <a:cubicBezTo>
                        <a:pt x="127" y="116"/>
                        <a:pt x="127" y="116"/>
                        <a:pt x="128" y="116"/>
                      </a:cubicBezTo>
                      <a:cubicBezTo>
                        <a:pt x="142" y="104"/>
                        <a:pt x="148" y="99"/>
                        <a:pt x="162" y="88"/>
                      </a:cubicBezTo>
                      <a:cubicBezTo>
                        <a:pt x="163" y="89"/>
                        <a:pt x="163" y="89"/>
                        <a:pt x="164" y="88"/>
                      </a:cubicBezTo>
                      <a:cubicBezTo>
                        <a:pt x="166" y="86"/>
                        <a:pt x="163" y="88"/>
                        <a:pt x="163" y="88"/>
                      </a:cubicBezTo>
                      <a:cubicBezTo>
                        <a:pt x="175" y="79"/>
                        <a:pt x="184" y="73"/>
                        <a:pt x="197" y="65"/>
                      </a:cubicBezTo>
                      <a:cubicBezTo>
                        <a:pt x="197" y="65"/>
                        <a:pt x="196" y="65"/>
                        <a:pt x="195" y="66"/>
                      </a:cubicBezTo>
                      <a:cubicBezTo>
                        <a:pt x="196" y="65"/>
                        <a:pt x="197" y="65"/>
                        <a:pt x="199" y="63"/>
                      </a:cubicBezTo>
                      <a:cubicBezTo>
                        <a:pt x="199" y="64"/>
                        <a:pt x="199" y="64"/>
                        <a:pt x="201" y="63"/>
                      </a:cubicBezTo>
                      <a:cubicBezTo>
                        <a:pt x="202" y="63"/>
                        <a:pt x="201" y="62"/>
                        <a:pt x="201" y="62"/>
                      </a:cubicBezTo>
                      <a:cubicBezTo>
                        <a:pt x="203" y="61"/>
                        <a:pt x="203" y="61"/>
                        <a:pt x="203" y="62"/>
                      </a:cubicBezTo>
                      <a:cubicBezTo>
                        <a:pt x="207" y="60"/>
                        <a:pt x="211" y="58"/>
                        <a:pt x="214" y="56"/>
                      </a:cubicBezTo>
                      <a:cubicBezTo>
                        <a:pt x="213" y="56"/>
                        <a:pt x="212" y="57"/>
                        <a:pt x="210" y="57"/>
                      </a:cubicBezTo>
                      <a:cubicBezTo>
                        <a:pt x="214" y="54"/>
                        <a:pt x="214" y="57"/>
                        <a:pt x="222" y="53"/>
                      </a:cubicBezTo>
                      <a:cubicBezTo>
                        <a:pt x="222" y="52"/>
                        <a:pt x="218" y="54"/>
                        <a:pt x="217" y="54"/>
                      </a:cubicBezTo>
                      <a:cubicBezTo>
                        <a:pt x="219" y="52"/>
                        <a:pt x="216" y="54"/>
                        <a:pt x="216" y="53"/>
                      </a:cubicBezTo>
                      <a:cubicBezTo>
                        <a:pt x="215" y="53"/>
                        <a:pt x="214" y="54"/>
                        <a:pt x="214" y="54"/>
                      </a:cubicBezTo>
                      <a:cubicBezTo>
                        <a:pt x="212" y="54"/>
                        <a:pt x="215" y="53"/>
                        <a:pt x="210" y="56"/>
                      </a:cubicBezTo>
                      <a:cubicBezTo>
                        <a:pt x="211" y="54"/>
                        <a:pt x="217" y="52"/>
                        <a:pt x="219" y="50"/>
                      </a:cubicBezTo>
                      <a:cubicBezTo>
                        <a:pt x="220" y="50"/>
                        <a:pt x="219" y="51"/>
                        <a:pt x="221" y="50"/>
                      </a:cubicBezTo>
                      <a:cubicBezTo>
                        <a:pt x="227" y="46"/>
                        <a:pt x="237" y="41"/>
                        <a:pt x="245" y="39"/>
                      </a:cubicBezTo>
                      <a:cubicBezTo>
                        <a:pt x="246" y="40"/>
                        <a:pt x="242" y="40"/>
                        <a:pt x="241" y="41"/>
                      </a:cubicBezTo>
                      <a:cubicBezTo>
                        <a:pt x="242" y="41"/>
                        <a:pt x="244" y="40"/>
                        <a:pt x="245" y="40"/>
                      </a:cubicBezTo>
                      <a:cubicBezTo>
                        <a:pt x="247" y="39"/>
                        <a:pt x="249" y="39"/>
                        <a:pt x="254" y="37"/>
                      </a:cubicBezTo>
                      <a:cubicBezTo>
                        <a:pt x="252" y="37"/>
                        <a:pt x="247" y="38"/>
                        <a:pt x="253" y="36"/>
                      </a:cubicBezTo>
                      <a:cubicBezTo>
                        <a:pt x="252" y="36"/>
                        <a:pt x="250" y="37"/>
                        <a:pt x="251" y="36"/>
                      </a:cubicBezTo>
                      <a:cubicBezTo>
                        <a:pt x="252" y="36"/>
                        <a:pt x="254" y="35"/>
                        <a:pt x="255" y="35"/>
                      </a:cubicBezTo>
                      <a:cubicBezTo>
                        <a:pt x="257" y="35"/>
                        <a:pt x="255" y="34"/>
                        <a:pt x="258" y="33"/>
                      </a:cubicBezTo>
                      <a:cubicBezTo>
                        <a:pt x="259" y="34"/>
                        <a:pt x="259" y="34"/>
                        <a:pt x="259" y="34"/>
                      </a:cubicBezTo>
                      <a:cubicBezTo>
                        <a:pt x="263" y="32"/>
                        <a:pt x="265" y="32"/>
                        <a:pt x="267" y="31"/>
                      </a:cubicBezTo>
                      <a:cubicBezTo>
                        <a:pt x="273" y="28"/>
                        <a:pt x="273" y="30"/>
                        <a:pt x="279" y="27"/>
                      </a:cubicBezTo>
                      <a:cubicBezTo>
                        <a:pt x="280" y="27"/>
                        <a:pt x="279" y="27"/>
                        <a:pt x="279" y="28"/>
                      </a:cubicBezTo>
                      <a:cubicBezTo>
                        <a:pt x="282" y="27"/>
                        <a:pt x="285" y="26"/>
                        <a:pt x="285" y="25"/>
                      </a:cubicBezTo>
                      <a:cubicBezTo>
                        <a:pt x="288" y="26"/>
                        <a:pt x="294" y="23"/>
                        <a:pt x="301" y="22"/>
                      </a:cubicBezTo>
                      <a:cubicBezTo>
                        <a:pt x="301" y="21"/>
                        <a:pt x="301" y="21"/>
                        <a:pt x="301" y="21"/>
                      </a:cubicBezTo>
                      <a:cubicBezTo>
                        <a:pt x="301" y="21"/>
                        <a:pt x="297" y="22"/>
                        <a:pt x="296" y="22"/>
                      </a:cubicBezTo>
                      <a:cubicBezTo>
                        <a:pt x="298" y="21"/>
                        <a:pt x="297" y="22"/>
                        <a:pt x="298" y="21"/>
                      </a:cubicBezTo>
                      <a:cubicBezTo>
                        <a:pt x="301" y="20"/>
                        <a:pt x="301" y="20"/>
                        <a:pt x="301" y="20"/>
                      </a:cubicBezTo>
                      <a:cubicBezTo>
                        <a:pt x="301" y="20"/>
                        <a:pt x="297" y="21"/>
                        <a:pt x="297" y="21"/>
                      </a:cubicBezTo>
                      <a:cubicBezTo>
                        <a:pt x="300" y="19"/>
                        <a:pt x="301" y="19"/>
                        <a:pt x="305" y="18"/>
                      </a:cubicBezTo>
                      <a:cubicBezTo>
                        <a:pt x="305" y="19"/>
                        <a:pt x="307" y="18"/>
                        <a:pt x="306" y="19"/>
                      </a:cubicBezTo>
                      <a:cubicBezTo>
                        <a:pt x="308" y="18"/>
                        <a:pt x="309" y="17"/>
                        <a:pt x="309" y="18"/>
                      </a:cubicBezTo>
                      <a:cubicBezTo>
                        <a:pt x="316" y="16"/>
                        <a:pt x="316" y="16"/>
                        <a:pt x="322" y="15"/>
                      </a:cubicBezTo>
                      <a:cubicBezTo>
                        <a:pt x="325" y="15"/>
                        <a:pt x="325" y="14"/>
                        <a:pt x="327" y="13"/>
                      </a:cubicBezTo>
                      <a:cubicBezTo>
                        <a:pt x="329" y="12"/>
                        <a:pt x="329" y="13"/>
                        <a:pt x="330" y="13"/>
                      </a:cubicBezTo>
                      <a:cubicBezTo>
                        <a:pt x="332" y="13"/>
                        <a:pt x="332" y="12"/>
                        <a:pt x="334" y="12"/>
                      </a:cubicBezTo>
                      <a:cubicBezTo>
                        <a:pt x="336" y="12"/>
                        <a:pt x="338" y="11"/>
                        <a:pt x="338" y="12"/>
                      </a:cubicBezTo>
                      <a:cubicBezTo>
                        <a:pt x="337" y="12"/>
                        <a:pt x="338" y="12"/>
                        <a:pt x="337" y="12"/>
                      </a:cubicBezTo>
                      <a:cubicBezTo>
                        <a:pt x="337" y="12"/>
                        <a:pt x="336" y="12"/>
                        <a:pt x="336" y="12"/>
                      </a:cubicBezTo>
                      <a:cubicBezTo>
                        <a:pt x="336" y="13"/>
                        <a:pt x="340" y="11"/>
                        <a:pt x="341" y="12"/>
                      </a:cubicBezTo>
                      <a:cubicBezTo>
                        <a:pt x="343" y="12"/>
                        <a:pt x="337" y="12"/>
                        <a:pt x="340" y="11"/>
                      </a:cubicBezTo>
                      <a:cubicBezTo>
                        <a:pt x="342" y="11"/>
                        <a:pt x="342" y="11"/>
                        <a:pt x="342" y="11"/>
                      </a:cubicBezTo>
                      <a:cubicBezTo>
                        <a:pt x="344" y="11"/>
                        <a:pt x="344" y="11"/>
                        <a:pt x="345" y="11"/>
                      </a:cubicBezTo>
                      <a:cubicBezTo>
                        <a:pt x="346" y="10"/>
                        <a:pt x="340" y="11"/>
                        <a:pt x="342" y="10"/>
                      </a:cubicBezTo>
                      <a:cubicBezTo>
                        <a:pt x="347" y="10"/>
                        <a:pt x="347" y="10"/>
                        <a:pt x="347" y="10"/>
                      </a:cubicBezTo>
                      <a:cubicBezTo>
                        <a:pt x="347" y="9"/>
                        <a:pt x="347" y="9"/>
                        <a:pt x="345" y="9"/>
                      </a:cubicBezTo>
                      <a:cubicBezTo>
                        <a:pt x="349" y="8"/>
                        <a:pt x="350" y="10"/>
                        <a:pt x="354" y="10"/>
                      </a:cubicBezTo>
                      <a:cubicBezTo>
                        <a:pt x="356" y="10"/>
                        <a:pt x="358" y="9"/>
                        <a:pt x="360" y="9"/>
                      </a:cubicBezTo>
                      <a:cubicBezTo>
                        <a:pt x="361" y="9"/>
                        <a:pt x="359" y="9"/>
                        <a:pt x="361" y="9"/>
                      </a:cubicBezTo>
                      <a:cubicBezTo>
                        <a:pt x="360" y="9"/>
                        <a:pt x="359" y="9"/>
                        <a:pt x="358" y="9"/>
                      </a:cubicBezTo>
                      <a:cubicBezTo>
                        <a:pt x="355" y="8"/>
                        <a:pt x="363" y="8"/>
                        <a:pt x="360" y="8"/>
                      </a:cubicBezTo>
                      <a:cubicBezTo>
                        <a:pt x="361" y="7"/>
                        <a:pt x="362" y="9"/>
                        <a:pt x="364" y="8"/>
                      </a:cubicBezTo>
                      <a:cubicBezTo>
                        <a:pt x="367" y="8"/>
                        <a:pt x="362" y="8"/>
                        <a:pt x="363" y="7"/>
                      </a:cubicBezTo>
                      <a:cubicBezTo>
                        <a:pt x="364" y="7"/>
                        <a:pt x="365" y="7"/>
                        <a:pt x="365" y="7"/>
                      </a:cubicBezTo>
                      <a:cubicBezTo>
                        <a:pt x="366" y="7"/>
                        <a:pt x="367" y="8"/>
                        <a:pt x="367" y="8"/>
                      </a:cubicBezTo>
                      <a:cubicBezTo>
                        <a:pt x="367" y="9"/>
                        <a:pt x="370" y="8"/>
                        <a:pt x="371" y="9"/>
                      </a:cubicBezTo>
                      <a:cubicBezTo>
                        <a:pt x="374" y="8"/>
                        <a:pt x="371" y="8"/>
                        <a:pt x="372" y="8"/>
                      </a:cubicBezTo>
                      <a:cubicBezTo>
                        <a:pt x="372" y="7"/>
                        <a:pt x="371" y="8"/>
                        <a:pt x="371" y="8"/>
                      </a:cubicBezTo>
                      <a:cubicBezTo>
                        <a:pt x="371" y="7"/>
                        <a:pt x="379" y="9"/>
                        <a:pt x="381" y="7"/>
                      </a:cubicBezTo>
                      <a:cubicBezTo>
                        <a:pt x="384" y="7"/>
                        <a:pt x="386" y="8"/>
                        <a:pt x="390" y="7"/>
                      </a:cubicBezTo>
                      <a:cubicBezTo>
                        <a:pt x="390" y="7"/>
                        <a:pt x="389" y="7"/>
                        <a:pt x="390" y="7"/>
                      </a:cubicBezTo>
                      <a:cubicBezTo>
                        <a:pt x="387" y="6"/>
                        <a:pt x="389" y="6"/>
                        <a:pt x="386" y="5"/>
                      </a:cubicBezTo>
                      <a:cubicBezTo>
                        <a:pt x="388" y="6"/>
                        <a:pt x="389" y="7"/>
                        <a:pt x="391" y="6"/>
                      </a:cubicBezTo>
                      <a:cubicBezTo>
                        <a:pt x="392" y="6"/>
                        <a:pt x="392" y="7"/>
                        <a:pt x="394" y="7"/>
                      </a:cubicBezTo>
                      <a:cubicBezTo>
                        <a:pt x="395" y="7"/>
                        <a:pt x="395" y="6"/>
                        <a:pt x="395" y="6"/>
                      </a:cubicBezTo>
                      <a:cubicBezTo>
                        <a:pt x="396" y="6"/>
                        <a:pt x="399" y="6"/>
                        <a:pt x="397" y="6"/>
                      </a:cubicBezTo>
                      <a:cubicBezTo>
                        <a:pt x="401" y="5"/>
                        <a:pt x="402" y="7"/>
                        <a:pt x="401" y="7"/>
                      </a:cubicBezTo>
                      <a:cubicBezTo>
                        <a:pt x="408" y="7"/>
                        <a:pt x="400" y="5"/>
                        <a:pt x="400" y="4"/>
                      </a:cubicBezTo>
                      <a:cubicBezTo>
                        <a:pt x="402" y="5"/>
                        <a:pt x="404" y="4"/>
                        <a:pt x="401" y="4"/>
                      </a:cubicBezTo>
                      <a:cubicBezTo>
                        <a:pt x="406" y="3"/>
                        <a:pt x="402" y="5"/>
                        <a:pt x="407" y="5"/>
                      </a:cubicBezTo>
                      <a:cubicBezTo>
                        <a:pt x="411" y="4"/>
                        <a:pt x="406" y="3"/>
                        <a:pt x="410" y="3"/>
                      </a:cubicBezTo>
                      <a:cubicBezTo>
                        <a:pt x="408" y="2"/>
                        <a:pt x="400" y="3"/>
                        <a:pt x="399" y="2"/>
                      </a:cubicBezTo>
                      <a:cubicBezTo>
                        <a:pt x="400" y="1"/>
                        <a:pt x="404" y="2"/>
                        <a:pt x="404" y="2"/>
                      </a:cubicBezTo>
                      <a:cubicBezTo>
                        <a:pt x="407" y="2"/>
                        <a:pt x="407" y="1"/>
                        <a:pt x="412" y="2"/>
                      </a:cubicBezTo>
                      <a:cubicBezTo>
                        <a:pt x="411" y="2"/>
                        <a:pt x="413" y="2"/>
                        <a:pt x="412" y="3"/>
                      </a:cubicBezTo>
                      <a:cubicBezTo>
                        <a:pt x="415" y="3"/>
                        <a:pt x="415" y="1"/>
                        <a:pt x="419" y="1"/>
                      </a:cubicBezTo>
                      <a:cubicBezTo>
                        <a:pt x="417" y="2"/>
                        <a:pt x="416" y="2"/>
                        <a:pt x="421" y="2"/>
                      </a:cubicBezTo>
                      <a:cubicBezTo>
                        <a:pt x="420" y="3"/>
                        <a:pt x="417" y="3"/>
                        <a:pt x="417" y="2"/>
                      </a:cubicBezTo>
                      <a:cubicBezTo>
                        <a:pt x="416" y="2"/>
                        <a:pt x="416" y="3"/>
                        <a:pt x="415" y="3"/>
                      </a:cubicBezTo>
                      <a:cubicBezTo>
                        <a:pt x="414" y="3"/>
                        <a:pt x="417" y="3"/>
                        <a:pt x="417" y="4"/>
                      </a:cubicBezTo>
                      <a:cubicBezTo>
                        <a:pt x="419" y="4"/>
                        <a:pt x="418" y="3"/>
                        <a:pt x="416" y="3"/>
                      </a:cubicBezTo>
                      <a:cubicBezTo>
                        <a:pt x="417" y="3"/>
                        <a:pt x="421" y="3"/>
                        <a:pt x="421" y="4"/>
                      </a:cubicBezTo>
                      <a:cubicBezTo>
                        <a:pt x="418" y="4"/>
                        <a:pt x="427" y="5"/>
                        <a:pt x="424" y="5"/>
                      </a:cubicBezTo>
                      <a:cubicBezTo>
                        <a:pt x="427" y="5"/>
                        <a:pt x="427" y="6"/>
                        <a:pt x="430" y="6"/>
                      </a:cubicBezTo>
                      <a:cubicBezTo>
                        <a:pt x="426" y="5"/>
                        <a:pt x="427" y="5"/>
                        <a:pt x="425" y="4"/>
                      </a:cubicBezTo>
                      <a:cubicBezTo>
                        <a:pt x="426" y="4"/>
                        <a:pt x="428" y="4"/>
                        <a:pt x="430" y="4"/>
                      </a:cubicBezTo>
                      <a:cubicBezTo>
                        <a:pt x="427" y="4"/>
                        <a:pt x="430" y="4"/>
                        <a:pt x="428" y="4"/>
                      </a:cubicBezTo>
                      <a:cubicBezTo>
                        <a:pt x="429" y="5"/>
                        <a:pt x="432" y="5"/>
                        <a:pt x="433" y="5"/>
                      </a:cubicBezTo>
                      <a:cubicBezTo>
                        <a:pt x="434" y="5"/>
                        <a:pt x="431" y="5"/>
                        <a:pt x="431" y="4"/>
                      </a:cubicBezTo>
                      <a:cubicBezTo>
                        <a:pt x="432" y="4"/>
                        <a:pt x="438" y="5"/>
                        <a:pt x="438" y="5"/>
                      </a:cubicBezTo>
                      <a:cubicBezTo>
                        <a:pt x="442" y="6"/>
                        <a:pt x="445" y="6"/>
                        <a:pt x="453" y="7"/>
                      </a:cubicBezTo>
                      <a:cubicBezTo>
                        <a:pt x="453" y="7"/>
                        <a:pt x="452" y="7"/>
                        <a:pt x="451" y="7"/>
                      </a:cubicBezTo>
                      <a:cubicBezTo>
                        <a:pt x="451" y="7"/>
                        <a:pt x="453" y="7"/>
                        <a:pt x="453" y="7"/>
                      </a:cubicBezTo>
                      <a:cubicBezTo>
                        <a:pt x="452" y="8"/>
                        <a:pt x="450" y="7"/>
                        <a:pt x="447" y="6"/>
                      </a:cubicBezTo>
                      <a:cubicBezTo>
                        <a:pt x="447" y="7"/>
                        <a:pt x="447" y="7"/>
                        <a:pt x="447" y="7"/>
                      </a:cubicBezTo>
                      <a:cubicBezTo>
                        <a:pt x="448" y="7"/>
                        <a:pt x="453" y="8"/>
                        <a:pt x="453" y="9"/>
                      </a:cubicBezTo>
                      <a:cubicBezTo>
                        <a:pt x="454" y="8"/>
                        <a:pt x="456" y="7"/>
                        <a:pt x="453" y="6"/>
                      </a:cubicBezTo>
                      <a:cubicBezTo>
                        <a:pt x="454" y="6"/>
                        <a:pt x="457" y="7"/>
                        <a:pt x="455" y="6"/>
                      </a:cubicBezTo>
                      <a:cubicBezTo>
                        <a:pt x="456" y="6"/>
                        <a:pt x="458" y="7"/>
                        <a:pt x="460" y="7"/>
                      </a:cubicBezTo>
                      <a:cubicBezTo>
                        <a:pt x="460" y="7"/>
                        <a:pt x="459" y="7"/>
                        <a:pt x="458" y="6"/>
                      </a:cubicBezTo>
                      <a:cubicBezTo>
                        <a:pt x="460" y="6"/>
                        <a:pt x="465" y="7"/>
                        <a:pt x="465" y="6"/>
                      </a:cubicBezTo>
                      <a:cubicBezTo>
                        <a:pt x="466" y="7"/>
                        <a:pt x="466" y="7"/>
                        <a:pt x="465" y="7"/>
                      </a:cubicBezTo>
                      <a:cubicBezTo>
                        <a:pt x="466" y="7"/>
                        <a:pt x="469" y="8"/>
                        <a:pt x="468" y="8"/>
                      </a:cubicBezTo>
                      <a:cubicBezTo>
                        <a:pt x="466" y="8"/>
                        <a:pt x="466" y="8"/>
                        <a:pt x="463" y="7"/>
                      </a:cubicBezTo>
                      <a:cubicBezTo>
                        <a:pt x="463" y="8"/>
                        <a:pt x="464" y="8"/>
                        <a:pt x="464" y="8"/>
                      </a:cubicBezTo>
                      <a:cubicBezTo>
                        <a:pt x="468" y="9"/>
                        <a:pt x="467" y="8"/>
                        <a:pt x="470" y="9"/>
                      </a:cubicBezTo>
                      <a:cubicBezTo>
                        <a:pt x="470" y="8"/>
                        <a:pt x="473" y="8"/>
                        <a:pt x="477" y="9"/>
                      </a:cubicBezTo>
                      <a:cubicBezTo>
                        <a:pt x="476" y="10"/>
                        <a:pt x="474" y="9"/>
                        <a:pt x="471" y="9"/>
                      </a:cubicBezTo>
                      <a:cubicBezTo>
                        <a:pt x="472" y="9"/>
                        <a:pt x="472" y="10"/>
                        <a:pt x="472" y="10"/>
                      </a:cubicBezTo>
                      <a:cubicBezTo>
                        <a:pt x="473" y="10"/>
                        <a:pt x="475" y="10"/>
                        <a:pt x="476" y="10"/>
                      </a:cubicBezTo>
                      <a:cubicBezTo>
                        <a:pt x="478" y="10"/>
                        <a:pt x="478" y="11"/>
                        <a:pt x="478" y="11"/>
                      </a:cubicBezTo>
                      <a:cubicBezTo>
                        <a:pt x="479" y="11"/>
                        <a:pt x="481" y="11"/>
                        <a:pt x="483" y="12"/>
                      </a:cubicBezTo>
                      <a:cubicBezTo>
                        <a:pt x="483" y="11"/>
                        <a:pt x="484" y="11"/>
                        <a:pt x="482" y="11"/>
                      </a:cubicBezTo>
                      <a:cubicBezTo>
                        <a:pt x="483" y="10"/>
                        <a:pt x="485" y="11"/>
                        <a:pt x="484" y="12"/>
                      </a:cubicBezTo>
                      <a:cubicBezTo>
                        <a:pt x="485" y="12"/>
                        <a:pt x="486" y="11"/>
                        <a:pt x="487" y="12"/>
                      </a:cubicBezTo>
                      <a:cubicBezTo>
                        <a:pt x="487" y="12"/>
                        <a:pt x="485" y="10"/>
                        <a:pt x="490" y="11"/>
                      </a:cubicBezTo>
                      <a:cubicBezTo>
                        <a:pt x="490" y="10"/>
                        <a:pt x="485" y="10"/>
                        <a:pt x="484" y="9"/>
                      </a:cubicBezTo>
                      <a:cubicBezTo>
                        <a:pt x="482" y="9"/>
                        <a:pt x="481" y="9"/>
                        <a:pt x="482" y="9"/>
                      </a:cubicBezTo>
                      <a:cubicBezTo>
                        <a:pt x="480" y="9"/>
                        <a:pt x="481" y="9"/>
                        <a:pt x="478" y="8"/>
                      </a:cubicBezTo>
                      <a:cubicBezTo>
                        <a:pt x="478" y="8"/>
                        <a:pt x="482" y="9"/>
                        <a:pt x="481" y="7"/>
                      </a:cubicBezTo>
                      <a:cubicBezTo>
                        <a:pt x="484" y="8"/>
                        <a:pt x="482" y="8"/>
                        <a:pt x="482" y="8"/>
                      </a:cubicBezTo>
                      <a:cubicBezTo>
                        <a:pt x="486" y="9"/>
                        <a:pt x="486" y="9"/>
                        <a:pt x="489" y="9"/>
                      </a:cubicBezTo>
                      <a:cubicBezTo>
                        <a:pt x="489" y="9"/>
                        <a:pt x="487" y="9"/>
                        <a:pt x="487" y="8"/>
                      </a:cubicBezTo>
                      <a:cubicBezTo>
                        <a:pt x="491" y="9"/>
                        <a:pt x="493" y="10"/>
                        <a:pt x="496" y="11"/>
                      </a:cubicBezTo>
                      <a:cubicBezTo>
                        <a:pt x="495" y="11"/>
                        <a:pt x="495" y="10"/>
                        <a:pt x="495" y="11"/>
                      </a:cubicBezTo>
                      <a:cubicBezTo>
                        <a:pt x="496" y="11"/>
                        <a:pt x="499" y="12"/>
                        <a:pt x="499" y="11"/>
                      </a:cubicBezTo>
                      <a:cubicBezTo>
                        <a:pt x="500" y="12"/>
                        <a:pt x="500" y="12"/>
                        <a:pt x="501" y="13"/>
                      </a:cubicBezTo>
                      <a:cubicBezTo>
                        <a:pt x="505" y="13"/>
                        <a:pt x="510" y="15"/>
                        <a:pt x="512" y="16"/>
                      </a:cubicBezTo>
                      <a:cubicBezTo>
                        <a:pt x="514" y="17"/>
                        <a:pt x="512" y="15"/>
                        <a:pt x="510" y="14"/>
                      </a:cubicBezTo>
                      <a:cubicBezTo>
                        <a:pt x="510" y="14"/>
                        <a:pt x="516" y="16"/>
                        <a:pt x="514" y="16"/>
                      </a:cubicBezTo>
                      <a:cubicBezTo>
                        <a:pt x="516" y="17"/>
                        <a:pt x="519" y="18"/>
                        <a:pt x="520" y="18"/>
                      </a:cubicBezTo>
                      <a:cubicBezTo>
                        <a:pt x="519" y="17"/>
                        <a:pt x="518" y="17"/>
                        <a:pt x="517" y="17"/>
                      </a:cubicBezTo>
                      <a:cubicBezTo>
                        <a:pt x="520" y="17"/>
                        <a:pt x="527" y="19"/>
                        <a:pt x="532" y="21"/>
                      </a:cubicBezTo>
                      <a:cubicBezTo>
                        <a:pt x="529" y="19"/>
                        <a:pt x="537" y="22"/>
                        <a:pt x="537" y="22"/>
                      </a:cubicBezTo>
                      <a:cubicBezTo>
                        <a:pt x="539" y="22"/>
                        <a:pt x="538" y="23"/>
                        <a:pt x="540" y="23"/>
                      </a:cubicBezTo>
                      <a:cubicBezTo>
                        <a:pt x="539" y="23"/>
                        <a:pt x="538" y="23"/>
                        <a:pt x="536" y="22"/>
                      </a:cubicBezTo>
                      <a:cubicBezTo>
                        <a:pt x="536" y="23"/>
                        <a:pt x="543" y="25"/>
                        <a:pt x="545" y="25"/>
                      </a:cubicBezTo>
                      <a:cubicBezTo>
                        <a:pt x="545" y="25"/>
                        <a:pt x="542" y="25"/>
                        <a:pt x="540" y="24"/>
                      </a:cubicBezTo>
                      <a:cubicBezTo>
                        <a:pt x="543" y="24"/>
                        <a:pt x="547" y="25"/>
                        <a:pt x="551" y="27"/>
                      </a:cubicBezTo>
                      <a:cubicBezTo>
                        <a:pt x="551" y="27"/>
                        <a:pt x="550" y="27"/>
                        <a:pt x="552" y="28"/>
                      </a:cubicBezTo>
                      <a:cubicBezTo>
                        <a:pt x="551" y="28"/>
                        <a:pt x="549" y="26"/>
                        <a:pt x="549" y="27"/>
                      </a:cubicBezTo>
                      <a:cubicBezTo>
                        <a:pt x="550" y="28"/>
                        <a:pt x="552" y="28"/>
                        <a:pt x="552" y="29"/>
                      </a:cubicBezTo>
                      <a:cubicBezTo>
                        <a:pt x="554" y="30"/>
                        <a:pt x="550" y="28"/>
                        <a:pt x="551" y="29"/>
                      </a:cubicBezTo>
                      <a:cubicBezTo>
                        <a:pt x="555" y="29"/>
                        <a:pt x="555" y="30"/>
                        <a:pt x="558" y="30"/>
                      </a:cubicBezTo>
                      <a:cubicBezTo>
                        <a:pt x="562" y="32"/>
                        <a:pt x="569" y="34"/>
                        <a:pt x="569" y="35"/>
                      </a:cubicBezTo>
                      <a:cubicBezTo>
                        <a:pt x="571" y="36"/>
                        <a:pt x="570" y="35"/>
                        <a:pt x="571" y="35"/>
                      </a:cubicBezTo>
                      <a:cubicBezTo>
                        <a:pt x="572" y="36"/>
                        <a:pt x="575" y="37"/>
                        <a:pt x="573" y="37"/>
                      </a:cubicBezTo>
                      <a:cubicBezTo>
                        <a:pt x="575" y="38"/>
                        <a:pt x="575" y="38"/>
                        <a:pt x="577" y="39"/>
                      </a:cubicBezTo>
                      <a:cubicBezTo>
                        <a:pt x="577" y="39"/>
                        <a:pt x="575" y="39"/>
                        <a:pt x="576" y="39"/>
                      </a:cubicBezTo>
                      <a:cubicBezTo>
                        <a:pt x="578" y="40"/>
                        <a:pt x="578" y="39"/>
                        <a:pt x="579" y="39"/>
                      </a:cubicBezTo>
                      <a:cubicBezTo>
                        <a:pt x="579" y="38"/>
                        <a:pt x="576" y="38"/>
                        <a:pt x="576" y="38"/>
                      </a:cubicBezTo>
                      <a:cubicBezTo>
                        <a:pt x="576" y="37"/>
                        <a:pt x="580" y="39"/>
                        <a:pt x="579" y="39"/>
                      </a:cubicBezTo>
                      <a:cubicBezTo>
                        <a:pt x="581" y="40"/>
                        <a:pt x="581" y="40"/>
                        <a:pt x="583" y="40"/>
                      </a:cubicBezTo>
                      <a:cubicBezTo>
                        <a:pt x="586" y="42"/>
                        <a:pt x="586" y="42"/>
                        <a:pt x="589" y="44"/>
                      </a:cubicBezTo>
                      <a:cubicBezTo>
                        <a:pt x="587" y="43"/>
                        <a:pt x="587" y="42"/>
                        <a:pt x="586" y="42"/>
                      </a:cubicBezTo>
                      <a:cubicBezTo>
                        <a:pt x="585" y="40"/>
                        <a:pt x="593" y="44"/>
                        <a:pt x="594" y="45"/>
                      </a:cubicBezTo>
                      <a:cubicBezTo>
                        <a:pt x="594" y="45"/>
                        <a:pt x="591" y="43"/>
                        <a:pt x="590" y="43"/>
                      </a:cubicBezTo>
                      <a:cubicBezTo>
                        <a:pt x="592" y="45"/>
                        <a:pt x="596" y="46"/>
                        <a:pt x="598" y="48"/>
                      </a:cubicBezTo>
                      <a:cubicBezTo>
                        <a:pt x="600" y="49"/>
                        <a:pt x="597" y="46"/>
                        <a:pt x="599" y="47"/>
                      </a:cubicBezTo>
                      <a:cubicBezTo>
                        <a:pt x="600" y="48"/>
                        <a:pt x="601" y="49"/>
                        <a:pt x="603" y="50"/>
                      </a:cubicBezTo>
                      <a:cubicBezTo>
                        <a:pt x="603" y="50"/>
                        <a:pt x="606" y="52"/>
                        <a:pt x="606" y="51"/>
                      </a:cubicBezTo>
                      <a:cubicBezTo>
                        <a:pt x="612" y="54"/>
                        <a:pt x="615" y="56"/>
                        <a:pt x="620" y="59"/>
                      </a:cubicBezTo>
                      <a:cubicBezTo>
                        <a:pt x="619" y="58"/>
                        <a:pt x="619" y="59"/>
                        <a:pt x="619" y="59"/>
                      </a:cubicBezTo>
                      <a:cubicBezTo>
                        <a:pt x="624" y="60"/>
                        <a:pt x="634" y="67"/>
                        <a:pt x="640" y="71"/>
                      </a:cubicBezTo>
                      <a:cubicBezTo>
                        <a:pt x="642" y="72"/>
                        <a:pt x="641" y="71"/>
                        <a:pt x="643" y="73"/>
                      </a:cubicBezTo>
                      <a:cubicBezTo>
                        <a:pt x="643" y="73"/>
                        <a:pt x="643" y="73"/>
                        <a:pt x="644" y="73"/>
                      </a:cubicBezTo>
                      <a:cubicBezTo>
                        <a:pt x="644" y="73"/>
                        <a:pt x="643" y="72"/>
                        <a:pt x="642" y="72"/>
                      </a:cubicBezTo>
                      <a:cubicBezTo>
                        <a:pt x="645" y="73"/>
                        <a:pt x="651" y="78"/>
                        <a:pt x="653" y="78"/>
                      </a:cubicBezTo>
                      <a:cubicBezTo>
                        <a:pt x="655" y="80"/>
                        <a:pt x="658" y="83"/>
                        <a:pt x="661" y="84"/>
                      </a:cubicBezTo>
                      <a:cubicBezTo>
                        <a:pt x="665" y="87"/>
                        <a:pt x="675" y="94"/>
                        <a:pt x="680" y="98"/>
                      </a:cubicBezTo>
                      <a:cubicBezTo>
                        <a:pt x="680" y="98"/>
                        <a:pt x="679" y="97"/>
                        <a:pt x="679" y="98"/>
                      </a:cubicBezTo>
                      <a:cubicBezTo>
                        <a:pt x="681" y="99"/>
                        <a:pt x="682" y="100"/>
                        <a:pt x="684" y="102"/>
                      </a:cubicBezTo>
                      <a:cubicBezTo>
                        <a:pt x="685" y="102"/>
                        <a:pt x="683" y="101"/>
                        <a:pt x="684" y="101"/>
                      </a:cubicBezTo>
                      <a:cubicBezTo>
                        <a:pt x="688" y="104"/>
                        <a:pt x="693" y="109"/>
                        <a:pt x="699" y="114"/>
                      </a:cubicBezTo>
                      <a:cubicBezTo>
                        <a:pt x="698" y="114"/>
                        <a:pt x="698" y="114"/>
                        <a:pt x="699" y="115"/>
                      </a:cubicBezTo>
                      <a:cubicBezTo>
                        <a:pt x="701" y="117"/>
                        <a:pt x="702" y="118"/>
                        <a:pt x="703" y="118"/>
                      </a:cubicBezTo>
                      <a:cubicBezTo>
                        <a:pt x="705" y="120"/>
                        <a:pt x="704" y="119"/>
                        <a:pt x="705" y="120"/>
                      </a:cubicBezTo>
                      <a:cubicBezTo>
                        <a:pt x="707" y="122"/>
                        <a:pt x="704" y="119"/>
                        <a:pt x="705" y="119"/>
                      </a:cubicBezTo>
                      <a:cubicBezTo>
                        <a:pt x="707" y="121"/>
                        <a:pt x="707" y="121"/>
                        <a:pt x="709" y="123"/>
                      </a:cubicBezTo>
                      <a:cubicBezTo>
                        <a:pt x="705" y="121"/>
                        <a:pt x="715" y="129"/>
                        <a:pt x="718" y="132"/>
                      </a:cubicBezTo>
                      <a:cubicBezTo>
                        <a:pt x="716" y="131"/>
                        <a:pt x="717" y="131"/>
                        <a:pt x="716" y="129"/>
                      </a:cubicBezTo>
                      <a:cubicBezTo>
                        <a:pt x="716" y="129"/>
                        <a:pt x="717" y="130"/>
                        <a:pt x="717" y="130"/>
                      </a:cubicBezTo>
                      <a:cubicBezTo>
                        <a:pt x="722" y="135"/>
                        <a:pt x="722" y="134"/>
                        <a:pt x="723" y="137"/>
                      </a:cubicBezTo>
                      <a:cubicBezTo>
                        <a:pt x="724" y="138"/>
                        <a:pt x="723" y="136"/>
                        <a:pt x="724" y="136"/>
                      </a:cubicBezTo>
                      <a:cubicBezTo>
                        <a:pt x="727" y="139"/>
                        <a:pt x="727" y="140"/>
                        <a:pt x="728" y="141"/>
                      </a:cubicBezTo>
                      <a:cubicBezTo>
                        <a:pt x="729" y="142"/>
                        <a:pt x="732" y="144"/>
                        <a:pt x="732" y="145"/>
                      </a:cubicBezTo>
                      <a:cubicBezTo>
                        <a:pt x="732" y="146"/>
                        <a:pt x="735" y="148"/>
                        <a:pt x="734" y="148"/>
                      </a:cubicBezTo>
                      <a:cubicBezTo>
                        <a:pt x="736" y="149"/>
                        <a:pt x="736" y="149"/>
                        <a:pt x="737" y="150"/>
                      </a:cubicBezTo>
                      <a:cubicBezTo>
                        <a:pt x="738" y="150"/>
                        <a:pt x="735" y="148"/>
                        <a:pt x="734" y="147"/>
                      </a:cubicBezTo>
                      <a:cubicBezTo>
                        <a:pt x="736" y="147"/>
                        <a:pt x="734" y="144"/>
                        <a:pt x="736" y="144"/>
                      </a:cubicBezTo>
                      <a:cubicBezTo>
                        <a:pt x="739" y="150"/>
                        <a:pt x="741" y="155"/>
                        <a:pt x="745" y="161"/>
                      </a:cubicBezTo>
                      <a:cubicBezTo>
                        <a:pt x="747" y="163"/>
                        <a:pt x="742" y="157"/>
                        <a:pt x="747" y="162"/>
                      </a:cubicBezTo>
                      <a:cubicBezTo>
                        <a:pt x="747" y="161"/>
                        <a:pt x="745" y="159"/>
                        <a:pt x="746" y="160"/>
                      </a:cubicBezTo>
                      <a:cubicBezTo>
                        <a:pt x="744" y="157"/>
                        <a:pt x="744" y="158"/>
                        <a:pt x="743" y="156"/>
                      </a:cubicBezTo>
                      <a:cubicBezTo>
                        <a:pt x="743" y="156"/>
                        <a:pt x="745" y="158"/>
                        <a:pt x="746" y="159"/>
                      </a:cubicBezTo>
                      <a:cubicBezTo>
                        <a:pt x="746" y="159"/>
                        <a:pt x="745" y="156"/>
                        <a:pt x="747" y="158"/>
                      </a:cubicBezTo>
                      <a:cubicBezTo>
                        <a:pt x="746" y="156"/>
                        <a:pt x="744" y="153"/>
                        <a:pt x="745" y="154"/>
                      </a:cubicBezTo>
                      <a:cubicBezTo>
                        <a:pt x="747" y="156"/>
                        <a:pt x="748" y="158"/>
                        <a:pt x="749" y="159"/>
                      </a:cubicBezTo>
                      <a:cubicBezTo>
                        <a:pt x="749" y="160"/>
                        <a:pt x="752" y="165"/>
                        <a:pt x="750" y="164"/>
                      </a:cubicBezTo>
                      <a:cubicBezTo>
                        <a:pt x="752" y="166"/>
                        <a:pt x="751" y="167"/>
                        <a:pt x="751" y="167"/>
                      </a:cubicBezTo>
                      <a:cubicBezTo>
                        <a:pt x="753" y="170"/>
                        <a:pt x="756" y="173"/>
                        <a:pt x="757" y="174"/>
                      </a:cubicBezTo>
                      <a:cubicBezTo>
                        <a:pt x="757" y="173"/>
                        <a:pt x="755" y="172"/>
                        <a:pt x="754" y="170"/>
                      </a:cubicBezTo>
                      <a:cubicBezTo>
                        <a:pt x="754" y="168"/>
                        <a:pt x="759" y="172"/>
                        <a:pt x="756" y="168"/>
                      </a:cubicBezTo>
                      <a:cubicBezTo>
                        <a:pt x="757" y="169"/>
                        <a:pt x="757" y="170"/>
                        <a:pt x="759" y="173"/>
                      </a:cubicBezTo>
                      <a:cubicBezTo>
                        <a:pt x="759" y="174"/>
                        <a:pt x="757" y="173"/>
                        <a:pt x="760" y="177"/>
                      </a:cubicBezTo>
                      <a:cubicBezTo>
                        <a:pt x="759" y="176"/>
                        <a:pt x="759" y="175"/>
                        <a:pt x="758" y="175"/>
                      </a:cubicBezTo>
                      <a:cubicBezTo>
                        <a:pt x="760" y="177"/>
                        <a:pt x="760" y="179"/>
                        <a:pt x="762" y="181"/>
                      </a:cubicBezTo>
                      <a:cubicBezTo>
                        <a:pt x="762" y="182"/>
                        <a:pt x="762" y="181"/>
                        <a:pt x="764" y="182"/>
                      </a:cubicBezTo>
                      <a:cubicBezTo>
                        <a:pt x="765" y="184"/>
                        <a:pt x="766" y="187"/>
                        <a:pt x="767" y="186"/>
                      </a:cubicBezTo>
                      <a:cubicBezTo>
                        <a:pt x="768" y="186"/>
                        <a:pt x="765" y="183"/>
                        <a:pt x="764" y="182"/>
                      </a:cubicBezTo>
                      <a:cubicBezTo>
                        <a:pt x="762" y="178"/>
                        <a:pt x="767" y="183"/>
                        <a:pt x="764" y="178"/>
                      </a:cubicBezTo>
                      <a:cubicBezTo>
                        <a:pt x="766" y="180"/>
                        <a:pt x="766" y="181"/>
                        <a:pt x="766" y="179"/>
                      </a:cubicBezTo>
                      <a:cubicBezTo>
                        <a:pt x="767" y="180"/>
                        <a:pt x="768" y="181"/>
                        <a:pt x="768" y="181"/>
                      </a:cubicBezTo>
                      <a:cubicBezTo>
                        <a:pt x="770" y="185"/>
                        <a:pt x="768" y="190"/>
                        <a:pt x="774" y="194"/>
                      </a:cubicBezTo>
                      <a:cubicBezTo>
                        <a:pt x="773" y="192"/>
                        <a:pt x="774" y="192"/>
                        <a:pt x="776" y="194"/>
                      </a:cubicBezTo>
                      <a:cubicBezTo>
                        <a:pt x="775" y="192"/>
                        <a:pt x="774" y="188"/>
                        <a:pt x="776" y="190"/>
                      </a:cubicBezTo>
                      <a:cubicBezTo>
                        <a:pt x="782" y="200"/>
                        <a:pt x="774" y="198"/>
                        <a:pt x="781" y="209"/>
                      </a:cubicBezTo>
                      <a:cubicBezTo>
                        <a:pt x="782" y="211"/>
                        <a:pt x="782" y="210"/>
                        <a:pt x="784" y="211"/>
                      </a:cubicBezTo>
                      <a:cubicBezTo>
                        <a:pt x="782" y="207"/>
                        <a:pt x="785" y="207"/>
                        <a:pt x="785" y="203"/>
                      </a:cubicBezTo>
                      <a:cubicBezTo>
                        <a:pt x="789" y="210"/>
                        <a:pt x="784" y="206"/>
                        <a:pt x="788" y="212"/>
                      </a:cubicBezTo>
                      <a:cubicBezTo>
                        <a:pt x="786" y="212"/>
                        <a:pt x="788" y="216"/>
                        <a:pt x="786" y="217"/>
                      </a:cubicBezTo>
                      <a:cubicBezTo>
                        <a:pt x="787" y="218"/>
                        <a:pt x="788" y="218"/>
                        <a:pt x="789" y="220"/>
                      </a:cubicBezTo>
                      <a:cubicBezTo>
                        <a:pt x="788" y="220"/>
                        <a:pt x="787" y="218"/>
                        <a:pt x="787" y="219"/>
                      </a:cubicBezTo>
                      <a:cubicBezTo>
                        <a:pt x="788" y="221"/>
                        <a:pt x="789" y="223"/>
                        <a:pt x="791" y="226"/>
                      </a:cubicBezTo>
                      <a:cubicBezTo>
                        <a:pt x="793" y="227"/>
                        <a:pt x="790" y="222"/>
                        <a:pt x="793" y="224"/>
                      </a:cubicBezTo>
                      <a:cubicBezTo>
                        <a:pt x="792" y="220"/>
                        <a:pt x="793" y="220"/>
                        <a:pt x="795" y="221"/>
                      </a:cubicBezTo>
                      <a:cubicBezTo>
                        <a:pt x="798" y="227"/>
                        <a:pt x="796" y="231"/>
                        <a:pt x="795" y="230"/>
                      </a:cubicBezTo>
                      <a:cubicBezTo>
                        <a:pt x="795" y="231"/>
                        <a:pt x="796" y="233"/>
                        <a:pt x="796" y="234"/>
                      </a:cubicBezTo>
                      <a:cubicBezTo>
                        <a:pt x="793" y="231"/>
                        <a:pt x="796" y="239"/>
                        <a:pt x="792" y="235"/>
                      </a:cubicBezTo>
                      <a:cubicBezTo>
                        <a:pt x="794" y="238"/>
                        <a:pt x="793" y="237"/>
                        <a:pt x="792" y="236"/>
                      </a:cubicBezTo>
                      <a:cubicBezTo>
                        <a:pt x="794" y="240"/>
                        <a:pt x="794" y="243"/>
                        <a:pt x="797" y="248"/>
                      </a:cubicBezTo>
                      <a:cubicBezTo>
                        <a:pt x="797" y="246"/>
                        <a:pt x="797" y="245"/>
                        <a:pt x="799" y="248"/>
                      </a:cubicBezTo>
                      <a:cubicBezTo>
                        <a:pt x="799" y="247"/>
                        <a:pt x="798" y="246"/>
                        <a:pt x="798" y="245"/>
                      </a:cubicBezTo>
                      <a:cubicBezTo>
                        <a:pt x="798" y="244"/>
                        <a:pt x="799" y="247"/>
                        <a:pt x="800" y="247"/>
                      </a:cubicBezTo>
                      <a:cubicBezTo>
                        <a:pt x="800" y="246"/>
                        <a:pt x="799" y="246"/>
                        <a:pt x="798" y="244"/>
                      </a:cubicBezTo>
                      <a:cubicBezTo>
                        <a:pt x="799" y="244"/>
                        <a:pt x="800" y="246"/>
                        <a:pt x="800" y="246"/>
                      </a:cubicBezTo>
                      <a:cubicBezTo>
                        <a:pt x="802" y="250"/>
                        <a:pt x="800" y="249"/>
                        <a:pt x="801" y="252"/>
                      </a:cubicBezTo>
                      <a:cubicBezTo>
                        <a:pt x="799" y="250"/>
                        <a:pt x="800" y="252"/>
                        <a:pt x="799" y="251"/>
                      </a:cubicBezTo>
                      <a:cubicBezTo>
                        <a:pt x="800" y="252"/>
                        <a:pt x="801" y="254"/>
                        <a:pt x="802" y="256"/>
                      </a:cubicBezTo>
                      <a:cubicBezTo>
                        <a:pt x="800" y="254"/>
                        <a:pt x="800" y="256"/>
                        <a:pt x="799" y="255"/>
                      </a:cubicBezTo>
                      <a:cubicBezTo>
                        <a:pt x="799" y="256"/>
                        <a:pt x="800" y="257"/>
                        <a:pt x="800" y="258"/>
                      </a:cubicBezTo>
                      <a:cubicBezTo>
                        <a:pt x="798" y="257"/>
                        <a:pt x="797" y="261"/>
                        <a:pt x="794" y="257"/>
                      </a:cubicBezTo>
                      <a:cubicBezTo>
                        <a:pt x="794" y="258"/>
                        <a:pt x="795" y="260"/>
                        <a:pt x="794" y="260"/>
                      </a:cubicBezTo>
                      <a:cubicBezTo>
                        <a:pt x="792" y="255"/>
                        <a:pt x="791" y="256"/>
                        <a:pt x="790" y="256"/>
                      </a:cubicBezTo>
                      <a:cubicBezTo>
                        <a:pt x="792" y="259"/>
                        <a:pt x="794" y="261"/>
                        <a:pt x="795" y="265"/>
                      </a:cubicBezTo>
                      <a:cubicBezTo>
                        <a:pt x="793" y="262"/>
                        <a:pt x="795" y="266"/>
                        <a:pt x="793" y="262"/>
                      </a:cubicBezTo>
                      <a:cubicBezTo>
                        <a:pt x="792" y="267"/>
                        <a:pt x="790" y="268"/>
                        <a:pt x="787" y="266"/>
                      </a:cubicBezTo>
                      <a:cubicBezTo>
                        <a:pt x="786" y="263"/>
                        <a:pt x="784" y="260"/>
                        <a:pt x="784" y="259"/>
                      </a:cubicBezTo>
                      <a:cubicBezTo>
                        <a:pt x="784" y="258"/>
                        <a:pt x="783" y="258"/>
                        <a:pt x="783" y="257"/>
                      </a:cubicBezTo>
                      <a:cubicBezTo>
                        <a:pt x="783" y="257"/>
                        <a:pt x="783" y="258"/>
                        <a:pt x="784" y="259"/>
                      </a:cubicBezTo>
                      <a:cubicBezTo>
                        <a:pt x="783" y="258"/>
                        <a:pt x="782" y="256"/>
                        <a:pt x="782" y="255"/>
                      </a:cubicBezTo>
                      <a:close/>
                      <a:moveTo>
                        <a:pt x="340" y="50"/>
                      </a:moveTo>
                      <a:cubicBezTo>
                        <a:pt x="338" y="51"/>
                        <a:pt x="336" y="51"/>
                        <a:pt x="336" y="51"/>
                      </a:cubicBezTo>
                      <a:cubicBezTo>
                        <a:pt x="338" y="51"/>
                        <a:pt x="340" y="51"/>
                        <a:pt x="340" y="50"/>
                      </a:cubicBezTo>
                      <a:close/>
                      <a:moveTo>
                        <a:pt x="236" y="74"/>
                      </a:moveTo>
                      <a:cubicBezTo>
                        <a:pt x="236" y="74"/>
                        <a:pt x="235" y="75"/>
                        <a:pt x="235" y="74"/>
                      </a:cubicBezTo>
                      <a:cubicBezTo>
                        <a:pt x="234" y="75"/>
                        <a:pt x="233" y="75"/>
                        <a:pt x="233" y="76"/>
                      </a:cubicBezTo>
                      <a:cubicBezTo>
                        <a:pt x="236" y="75"/>
                        <a:pt x="230" y="77"/>
                        <a:pt x="232" y="77"/>
                      </a:cubicBezTo>
                      <a:cubicBezTo>
                        <a:pt x="234" y="76"/>
                        <a:pt x="235" y="75"/>
                        <a:pt x="236" y="74"/>
                      </a:cubicBezTo>
                      <a:close/>
                      <a:moveTo>
                        <a:pt x="231" y="76"/>
                      </a:moveTo>
                      <a:cubicBezTo>
                        <a:pt x="232" y="75"/>
                        <a:pt x="233" y="76"/>
                        <a:pt x="234" y="74"/>
                      </a:cubicBezTo>
                      <a:cubicBezTo>
                        <a:pt x="234" y="75"/>
                        <a:pt x="236" y="72"/>
                        <a:pt x="237" y="71"/>
                      </a:cubicBezTo>
                      <a:cubicBezTo>
                        <a:pt x="233" y="73"/>
                        <a:pt x="233" y="74"/>
                        <a:pt x="231" y="76"/>
                      </a:cubicBezTo>
                      <a:close/>
                      <a:moveTo>
                        <a:pt x="162" y="116"/>
                      </a:moveTo>
                      <a:cubicBezTo>
                        <a:pt x="164" y="115"/>
                        <a:pt x="164" y="115"/>
                        <a:pt x="164" y="115"/>
                      </a:cubicBezTo>
                      <a:cubicBezTo>
                        <a:pt x="162" y="115"/>
                        <a:pt x="165" y="114"/>
                        <a:pt x="167" y="112"/>
                      </a:cubicBezTo>
                      <a:cubicBezTo>
                        <a:pt x="165" y="113"/>
                        <a:pt x="164" y="114"/>
                        <a:pt x="164" y="114"/>
                      </a:cubicBezTo>
                      <a:cubicBezTo>
                        <a:pt x="167" y="111"/>
                        <a:pt x="164" y="113"/>
                        <a:pt x="165" y="111"/>
                      </a:cubicBezTo>
                      <a:cubicBezTo>
                        <a:pt x="164" y="112"/>
                        <a:pt x="162" y="113"/>
                        <a:pt x="162" y="114"/>
                      </a:cubicBezTo>
                      <a:cubicBezTo>
                        <a:pt x="168" y="110"/>
                        <a:pt x="160" y="115"/>
                        <a:pt x="162" y="114"/>
                      </a:cubicBezTo>
                      <a:cubicBezTo>
                        <a:pt x="166" y="112"/>
                        <a:pt x="161" y="116"/>
                        <a:pt x="162" y="116"/>
                      </a:cubicBezTo>
                      <a:close/>
                      <a:moveTo>
                        <a:pt x="132" y="113"/>
                      </a:moveTo>
                      <a:cubicBezTo>
                        <a:pt x="134" y="112"/>
                        <a:pt x="135" y="111"/>
                        <a:pt x="134" y="111"/>
                      </a:cubicBezTo>
                      <a:cubicBezTo>
                        <a:pt x="132" y="113"/>
                        <a:pt x="132" y="113"/>
                        <a:pt x="132" y="113"/>
                      </a:cubicBezTo>
                      <a:close/>
                      <a:moveTo>
                        <a:pt x="788" y="254"/>
                      </a:moveTo>
                      <a:cubicBezTo>
                        <a:pt x="788" y="256"/>
                        <a:pt x="790" y="259"/>
                        <a:pt x="791" y="260"/>
                      </a:cubicBezTo>
                      <a:cubicBezTo>
                        <a:pt x="790" y="258"/>
                        <a:pt x="789" y="255"/>
                        <a:pt x="788" y="254"/>
                      </a:cubicBezTo>
                      <a:close/>
                      <a:moveTo>
                        <a:pt x="792" y="242"/>
                      </a:moveTo>
                      <a:cubicBezTo>
                        <a:pt x="793" y="245"/>
                        <a:pt x="794" y="247"/>
                        <a:pt x="796" y="250"/>
                      </a:cubicBezTo>
                      <a:cubicBezTo>
                        <a:pt x="797" y="249"/>
                        <a:pt x="792" y="240"/>
                        <a:pt x="790" y="237"/>
                      </a:cubicBezTo>
                      <a:cubicBezTo>
                        <a:pt x="790" y="239"/>
                        <a:pt x="794" y="244"/>
                        <a:pt x="795" y="246"/>
                      </a:cubicBezTo>
                      <a:cubicBezTo>
                        <a:pt x="794" y="246"/>
                        <a:pt x="793" y="243"/>
                        <a:pt x="792" y="242"/>
                      </a:cubicBezTo>
                      <a:close/>
                      <a:moveTo>
                        <a:pt x="787" y="245"/>
                      </a:moveTo>
                      <a:cubicBezTo>
                        <a:pt x="787" y="245"/>
                        <a:pt x="787" y="247"/>
                        <a:pt x="786" y="246"/>
                      </a:cubicBezTo>
                      <a:cubicBezTo>
                        <a:pt x="788" y="248"/>
                        <a:pt x="789" y="252"/>
                        <a:pt x="790" y="253"/>
                      </a:cubicBezTo>
                      <a:cubicBezTo>
                        <a:pt x="789" y="250"/>
                        <a:pt x="788" y="247"/>
                        <a:pt x="787" y="245"/>
                      </a:cubicBezTo>
                      <a:close/>
                      <a:moveTo>
                        <a:pt x="779" y="256"/>
                      </a:moveTo>
                      <a:cubicBezTo>
                        <a:pt x="779" y="256"/>
                        <a:pt x="776" y="252"/>
                        <a:pt x="777" y="255"/>
                      </a:cubicBezTo>
                      <a:cubicBezTo>
                        <a:pt x="778" y="255"/>
                        <a:pt x="778" y="255"/>
                        <a:pt x="779" y="257"/>
                      </a:cubicBezTo>
                      <a:cubicBezTo>
                        <a:pt x="779" y="258"/>
                        <a:pt x="779" y="258"/>
                        <a:pt x="779" y="258"/>
                      </a:cubicBezTo>
                      <a:cubicBezTo>
                        <a:pt x="780" y="258"/>
                        <a:pt x="780" y="258"/>
                        <a:pt x="779" y="256"/>
                      </a:cubicBezTo>
                      <a:close/>
                      <a:moveTo>
                        <a:pt x="785" y="244"/>
                      </a:moveTo>
                      <a:cubicBezTo>
                        <a:pt x="787" y="249"/>
                        <a:pt x="783" y="241"/>
                        <a:pt x="784" y="244"/>
                      </a:cubicBezTo>
                      <a:cubicBezTo>
                        <a:pt x="786" y="246"/>
                        <a:pt x="784" y="246"/>
                        <a:pt x="785" y="247"/>
                      </a:cubicBezTo>
                      <a:cubicBezTo>
                        <a:pt x="785" y="246"/>
                        <a:pt x="787" y="249"/>
                        <a:pt x="787" y="249"/>
                      </a:cubicBezTo>
                      <a:cubicBezTo>
                        <a:pt x="786" y="247"/>
                        <a:pt x="786" y="245"/>
                        <a:pt x="785" y="244"/>
                      </a:cubicBezTo>
                      <a:close/>
                      <a:moveTo>
                        <a:pt x="789" y="230"/>
                      </a:moveTo>
                      <a:cubicBezTo>
                        <a:pt x="790" y="231"/>
                        <a:pt x="791" y="232"/>
                        <a:pt x="792" y="233"/>
                      </a:cubicBezTo>
                      <a:cubicBezTo>
                        <a:pt x="790" y="230"/>
                        <a:pt x="789" y="228"/>
                        <a:pt x="790" y="229"/>
                      </a:cubicBezTo>
                      <a:cubicBezTo>
                        <a:pt x="788" y="225"/>
                        <a:pt x="789" y="224"/>
                        <a:pt x="787" y="222"/>
                      </a:cubicBezTo>
                      <a:cubicBezTo>
                        <a:pt x="787" y="222"/>
                        <a:pt x="787" y="224"/>
                        <a:pt x="786" y="224"/>
                      </a:cubicBezTo>
                      <a:cubicBezTo>
                        <a:pt x="788" y="225"/>
                        <a:pt x="788" y="226"/>
                        <a:pt x="789" y="227"/>
                      </a:cubicBezTo>
                      <a:cubicBezTo>
                        <a:pt x="789" y="228"/>
                        <a:pt x="789" y="229"/>
                        <a:pt x="789" y="229"/>
                      </a:cubicBezTo>
                      <a:cubicBezTo>
                        <a:pt x="788" y="226"/>
                        <a:pt x="787" y="226"/>
                        <a:pt x="785" y="224"/>
                      </a:cubicBezTo>
                      <a:cubicBezTo>
                        <a:pt x="787" y="227"/>
                        <a:pt x="786" y="227"/>
                        <a:pt x="785" y="226"/>
                      </a:cubicBezTo>
                      <a:cubicBezTo>
                        <a:pt x="787" y="230"/>
                        <a:pt x="786" y="228"/>
                        <a:pt x="787" y="231"/>
                      </a:cubicBezTo>
                      <a:cubicBezTo>
                        <a:pt x="788" y="231"/>
                        <a:pt x="789" y="234"/>
                        <a:pt x="790" y="235"/>
                      </a:cubicBezTo>
                      <a:cubicBezTo>
                        <a:pt x="790" y="235"/>
                        <a:pt x="792" y="237"/>
                        <a:pt x="791" y="235"/>
                      </a:cubicBezTo>
                      <a:cubicBezTo>
                        <a:pt x="790" y="235"/>
                        <a:pt x="790" y="233"/>
                        <a:pt x="789" y="232"/>
                      </a:cubicBezTo>
                      <a:cubicBezTo>
                        <a:pt x="789" y="232"/>
                        <a:pt x="790" y="235"/>
                        <a:pt x="789" y="233"/>
                      </a:cubicBezTo>
                      <a:cubicBezTo>
                        <a:pt x="789" y="233"/>
                        <a:pt x="787" y="230"/>
                        <a:pt x="788" y="230"/>
                      </a:cubicBezTo>
                      <a:cubicBezTo>
                        <a:pt x="789" y="232"/>
                        <a:pt x="790" y="234"/>
                        <a:pt x="792" y="235"/>
                      </a:cubicBezTo>
                      <a:cubicBezTo>
                        <a:pt x="791" y="234"/>
                        <a:pt x="789" y="231"/>
                        <a:pt x="789" y="230"/>
                      </a:cubicBezTo>
                      <a:close/>
                      <a:moveTo>
                        <a:pt x="788" y="235"/>
                      </a:moveTo>
                      <a:cubicBezTo>
                        <a:pt x="788" y="233"/>
                        <a:pt x="786" y="229"/>
                        <a:pt x="785" y="229"/>
                      </a:cubicBezTo>
                      <a:cubicBezTo>
                        <a:pt x="787" y="231"/>
                        <a:pt x="787" y="234"/>
                        <a:pt x="788" y="235"/>
                      </a:cubicBezTo>
                      <a:close/>
                      <a:moveTo>
                        <a:pt x="756" y="236"/>
                      </a:moveTo>
                      <a:cubicBezTo>
                        <a:pt x="755" y="236"/>
                        <a:pt x="757" y="239"/>
                        <a:pt x="758" y="240"/>
                      </a:cubicBezTo>
                      <a:cubicBezTo>
                        <a:pt x="760" y="241"/>
                        <a:pt x="759" y="242"/>
                        <a:pt x="760" y="244"/>
                      </a:cubicBezTo>
                      <a:cubicBezTo>
                        <a:pt x="760" y="243"/>
                        <a:pt x="762" y="245"/>
                        <a:pt x="761" y="242"/>
                      </a:cubicBezTo>
                      <a:cubicBezTo>
                        <a:pt x="759" y="241"/>
                        <a:pt x="759" y="241"/>
                        <a:pt x="756" y="236"/>
                      </a:cubicBezTo>
                      <a:close/>
                      <a:moveTo>
                        <a:pt x="780" y="220"/>
                      </a:moveTo>
                      <a:cubicBezTo>
                        <a:pt x="781" y="222"/>
                        <a:pt x="781" y="223"/>
                        <a:pt x="782" y="225"/>
                      </a:cubicBezTo>
                      <a:cubicBezTo>
                        <a:pt x="783" y="226"/>
                        <a:pt x="784" y="227"/>
                        <a:pt x="785" y="228"/>
                      </a:cubicBezTo>
                      <a:cubicBezTo>
                        <a:pt x="783" y="225"/>
                        <a:pt x="782" y="222"/>
                        <a:pt x="780" y="220"/>
                      </a:cubicBezTo>
                      <a:close/>
                      <a:moveTo>
                        <a:pt x="787" y="219"/>
                      </a:moveTo>
                      <a:cubicBezTo>
                        <a:pt x="786" y="219"/>
                        <a:pt x="786" y="220"/>
                        <a:pt x="787" y="221"/>
                      </a:cubicBezTo>
                      <a:cubicBezTo>
                        <a:pt x="787" y="221"/>
                        <a:pt x="789" y="225"/>
                        <a:pt x="789" y="223"/>
                      </a:cubicBezTo>
                      <a:cubicBezTo>
                        <a:pt x="787" y="221"/>
                        <a:pt x="787" y="220"/>
                        <a:pt x="787" y="219"/>
                      </a:cubicBezTo>
                      <a:close/>
                      <a:moveTo>
                        <a:pt x="781" y="226"/>
                      </a:moveTo>
                      <a:cubicBezTo>
                        <a:pt x="781" y="227"/>
                        <a:pt x="780" y="223"/>
                        <a:pt x="779" y="224"/>
                      </a:cubicBezTo>
                      <a:cubicBezTo>
                        <a:pt x="780" y="224"/>
                        <a:pt x="780" y="225"/>
                        <a:pt x="779" y="225"/>
                      </a:cubicBezTo>
                      <a:cubicBezTo>
                        <a:pt x="781" y="228"/>
                        <a:pt x="783" y="228"/>
                        <a:pt x="781" y="226"/>
                      </a:cubicBezTo>
                      <a:close/>
                      <a:moveTo>
                        <a:pt x="760" y="233"/>
                      </a:moveTo>
                      <a:cubicBezTo>
                        <a:pt x="761" y="237"/>
                        <a:pt x="756" y="230"/>
                        <a:pt x="756" y="233"/>
                      </a:cubicBezTo>
                      <a:cubicBezTo>
                        <a:pt x="758" y="234"/>
                        <a:pt x="760" y="235"/>
                        <a:pt x="762" y="237"/>
                      </a:cubicBezTo>
                      <a:cubicBezTo>
                        <a:pt x="761" y="235"/>
                        <a:pt x="761" y="233"/>
                        <a:pt x="760" y="233"/>
                      </a:cubicBezTo>
                      <a:close/>
                      <a:moveTo>
                        <a:pt x="754" y="232"/>
                      </a:moveTo>
                      <a:cubicBezTo>
                        <a:pt x="755" y="231"/>
                        <a:pt x="756" y="235"/>
                        <a:pt x="757" y="236"/>
                      </a:cubicBezTo>
                      <a:cubicBezTo>
                        <a:pt x="757" y="234"/>
                        <a:pt x="753" y="229"/>
                        <a:pt x="754" y="232"/>
                      </a:cubicBezTo>
                      <a:close/>
                      <a:moveTo>
                        <a:pt x="747" y="236"/>
                      </a:moveTo>
                      <a:cubicBezTo>
                        <a:pt x="746" y="236"/>
                        <a:pt x="748" y="238"/>
                        <a:pt x="748" y="239"/>
                      </a:cubicBezTo>
                      <a:cubicBezTo>
                        <a:pt x="749" y="239"/>
                        <a:pt x="749" y="240"/>
                        <a:pt x="749" y="239"/>
                      </a:cubicBezTo>
                      <a:cubicBezTo>
                        <a:pt x="748" y="239"/>
                        <a:pt x="748" y="237"/>
                        <a:pt x="747" y="236"/>
                      </a:cubicBezTo>
                      <a:close/>
                      <a:moveTo>
                        <a:pt x="753" y="170"/>
                      </a:moveTo>
                      <a:cubicBezTo>
                        <a:pt x="752" y="170"/>
                        <a:pt x="752" y="170"/>
                        <a:pt x="753" y="172"/>
                      </a:cubicBezTo>
                      <a:cubicBezTo>
                        <a:pt x="754" y="172"/>
                        <a:pt x="755" y="172"/>
                        <a:pt x="756" y="173"/>
                      </a:cubicBezTo>
                      <a:cubicBezTo>
                        <a:pt x="754" y="172"/>
                        <a:pt x="753" y="171"/>
                        <a:pt x="753" y="170"/>
                      </a:cubicBezTo>
                      <a:close/>
                      <a:moveTo>
                        <a:pt x="747" y="163"/>
                      </a:moveTo>
                      <a:cubicBezTo>
                        <a:pt x="746" y="162"/>
                        <a:pt x="745" y="163"/>
                        <a:pt x="746" y="165"/>
                      </a:cubicBezTo>
                      <a:cubicBezTo>
                        <a:pt x="746" y="164"/>
                        <a:pt x="749" y="168"/>
                        <a:pt x="749" y="167"/>
                      </a:cubicBezTo>
                      <a:cubicBezTo>
                        <a:pt x="746" y="163"/>
                        <a:pt x="748" y="165"/>
                        <a:pt x="747" y="163"/>
                      </a:cubicBezTo>
                      <a:close/>
                      <a:moveTo>
                        <a:pt x="726" y="156"/>
                      </a:moveTo>
                      <a:cubicBezTo>
                        <a:pt x="725" y="156"/>
                        <a:pt x="728" y="159"/>
                        <a:pt x="729" y="160"/>
                      </a:cubicBezTo>
                      <a:cubicBezTo>
                        <a:pt x="730" y="160"/>
                        <a:pt x="728" y="158"/>
                        <a:pt x="726" y="156"/>
                      </a:cubicBezTo>
                      <a:close/>
                      <a:moveTo>
                        <a:pt x="723" y="152"/>
                      </a:moveTo>
                      <a:cubicBezTo>
                        <a:pt x="722" y="152"/>
                        <a:pt x="721" y="151"/>
                        <a:pt x="721" y="150"/>
                      </a:cubicBezTo>
                      <a:cubicBezTo>
                        <a:pt x="720" y="150"/>
                        <a:pt x="720" y="151"/>
                        <a:pt x="721" y="152"/>
                      </a:cubicBezTo>
                      <a:cubicBezTo>
                        <a:pt x="722" y="151"/>
                        <a:pt x="725" y="155"/>
                        <a:pt x="724" y="153"/>
                      </a:cubicBezTo>
                      <a:cubicBezTo>
                        <a:pt x="723" y="153"/>
                        <a:pt x="723" y="153"/>
                        <a:pt x="723" y="152"/>
                      </a:cubicBezTo>
                      <a:close/>
                      <a:moveTo>
                        <a:pt x="726" y="146"/>
                      </a:moveTo>
                      <a:cubicBezTo>
                        <a:pt x="727" y="147"/>
                        <a:pt x="726" y="147"/>
                        <a:pt x="728" y="149"/>
                      </a:cubicBezTo>
                      <a:cubicBezTo>
                        <a:pt x="729" y="150"/>
                        <a:pt x="727" y="147"/>
                        <a:pt x="726" y="146"/>
                      </a:cubicBezTo>
                      <a:close/>
                      <a:moveTo>
                        <a:pt x="717" y="154"/>
                      </a:moveTo>
                      <a:cubicBezTo>
                        <a:pt x="718" y="156"/>
                        <a:pt x="715" y="152"/>
                        <a:pt x="714" y="152"/>
                      </a:cubicBezTo>
                      <a:cubicBezTo>
                        <a:pt x="714" y="153"/>
                        <a:pt x="716" y="154"/>
                        <a:pt x="717" y="156"/>
                      </a:cubicBezTo>
                      <a:cubicBezTo>
                        <a:pt x="718" y="156"/>
                        <a:pt x="718" y="155"/>
                        <a:pt x="717" y="154"/>
                      </a:cubicBezTo>
                      <a:close/>
                      <a:moveTo>
                        <a:pt x="723" y="138"/>
                      </a:moveTo>
                      <a:cubicBezTo>
                        <a:pt x="726" y="140"/>
                        <a:pt x="727" y="142"/>
                        <a:pt x="728" y="143"/>
                      </a:cubicBezTo>
                      <a:cubicBezTo>
                        <a:pt x="727" y="141"/>
                        <a:pt x="725" y="139"/>
                        <a:pt x="723" y="138"/>
                      </a:cubicBezTo>
                      <a:close/>
                      <a:moveTo>
                        <a:pt x="723" y="139"/>
                      </a:moveTo>
                      <a:cubicBezTo>
                        <a:pt x="723" y="138"/>
                        <a:pt x="722" y="137"/>
                        <a:pt x="721" y="137"/>
                      </a:cubicBezTo>
                      <a:cubicBezTo>
                        <a:pt x="720" y="136"/>
                        <a:pt x="720" y="136"/>
                        <a:pt x="720" y="137"/>
                      </a:cubicBezTo>
                      <a:cubicBezTo>
                        <a:pt x="721" y="139"/>
                        <a:pt x="722" y="140"/>
                        <a:pt x="723" y="141"/>
                      </a:cubicBezTo>
                      <a:cubicBezTo>
                        <a:pt x="722" y="139"/>
                        <a:pt x="720" y="138"/>
                        <a:pt x="721" y="137"/>
                      </a:cubicBezTo>
                      <a:cubicBezTo>
                        <a:pt x="723" y="139"/>
                        <a:pt x="724" y="140"/>
                        <a:pt x="725" y="140"/>
                      </a:cubicBezTo>
                      <a:cubicBezTo>
                        <a:pt x="724" y="139"/>
                        <a:pt x="724" y="139"/>
                        <a:pt x="723" y="139"/>
                      </a:cubicBezTo>
                      <a:close/>
                      <a:moveTo>
                        <a:pt x="722" y="140"/>
                      </a:moveTo>
                      <a:cubicBezTo>
                        <a:pt x="719" y="137"/>
                        <a:pt x="719" y="137"/>
                        <a:pt x="719" y="137"/>
                      </a:cubicBezTo>
                      <a:cubicBezTo>
                        <a:pt x="718" y="137"/>
                        <a:pt x="720" y="140"/>
                        <a:pt x="721" y="141"/>
                      </a:cubicBezTo>
                      <a:cubicBezTo>
                        <a:pt x="722" y="141"/>
                        <a:pt x="722" y="141"/>
                        <a:pt x="722" y="140"/>
                      </a:cubicBezTo>
                      <a:close/>
                      <a:moveTo>
                        <a:pt x="721" y="134"/>
                      </a:moveTo>
                      <a:cubicBezTo>
                        <a:pt x="720" y="134"/>
                        <a:pt x="719" y="134"/>
                        <a:pt x="719" y="134"/>
                      </a:cubicBezTo>
                      <a:cubicBezTo>
                        <a:pt x="723" y="138"/>
                        <a:pt x="724" y="137"/>
                        <a:pt x="721" y="134"/>
                      </a:cubicBezTo>
                      <a:close/>
                      <a:moveTo>
                        <a:pt x="714" y="136"/>
                      </a:moveTo>
                      <a:cubicBezTo>
                        <a:pt x="715" y="135"/>
                        <a:pt x="715" y="135"/>
                        <a:pt x="714" y="134"/>
                      </a:cubicBezTo>
                      <a:cubicBezTo>
                        <a:pt x="713" y="133"/>
                        <a:pt x="712" y="134"/>
                        <a:pt x="714" y="136"/>
                      </a:cubicBezTo>
                      <a:close/>
                      <a:moveTo>
                        <a:pt x="697" y="113"/>
                      </a:moveTo>
                      <a:cubicBezTo>
                        <a:pt x="698" y="114"/>
                        <a:pt x="698" y="113"/>
                        <a:pt x="697" y="113"/>
                      </a:cubicBezTo>
                      <a:cubicBezTo>
                        <a:pt x="696" y="113"/>
                        <a:pt x="694" y="110"/>
                        <a:pt x="693" y="110"/>
                      </a:cubicBezTo>
                      <a:cubicBezTo>
                        <a:pt x="695" y="112"/>
                        <a:pt x="698" y="116"/>
                        <a:pt x="700" y="117"/>
                      </a:cubicBezTo>
                      <a:cubicBezTo>
                        <a:pt x="699" y="116"/>
                        <a:pt x="696" y="113"/>
                        <a:pt x="697" y="113"/>
                      </a:cubicBezTo>
                      <a:close/>
                      <a:moveTo>
                        <a:pt x="662" y="153"/>
                      </a:moveTo>
                      <a:cubicBezTo>
                        <a:pt x="663" y="154"/>
                        <a:pt x="665" y="156"/>
                        <a:pt x="666" y="156"/>
                      </a:cubicBezTo>
                      <a:cubicBezTo>
                        <a:pt x="665" y="155"/>
                        <a:pt x="663" y="152"/>
                        <a:pt x="662" y="153"/>
                      </a:cubicBezTo>
                      <a:close/>
                      <a:moveTo>
                        <a:pt x="685" y="103"/>
                      </a:moveTo>
                      <a:cubicBezTo>
                        <a:pt x="687" y="104"/>
                        <a:pt x="686" y="104"/>
                        <a:pt x="687" y="105"/>
                      </a:cubicBezTo>
                      <a:cubicBezTo>
                        <a:pt x="688" y="106"/>
                        <a:pt x="689" y="106"/>
                        <a:pt x="689" y="106"/>
                      </a:cubicBezTo>
                      <a:cubicBezTo>
                        <a:pt x="688" y="105"/>
                        <a:pt x="687" y="103"/>
                        <a:pt x="685" y="103"/>
                      </a:cubicBezTo>
                      <a:close/>
                      <a:moveTo>
                        <a:pt x="599" y="49"/>
                      </a:moveTo>
                      <a:cubicBezTo>
                        <a:pt x="600" y="50"/>
                        <a:pt x="603" y="51"/>
                        <a:pt x="603" y="50"/>
                      </a:cubicBezTo>
                      <a:cubicBezTo>
                        <a:pt x="600" y="49"/>
                        <a:pt x="601" y="50"/>
                        <a:pt x="599" y="49"/>
                      </a:cubicBezTo>
                      <a:close/>
                      <a:moveTo>
                        <a:pt x="579" y="43"/>
                      </a:moveTo>
                      <a:cubicBezTo>
                        <a:pt x="579" y="42"/>
                        <a:pt x="584" y="44"/>
                        <a:pt x="581" y="43"/>
                      </a:cubicBezTo>
                      <a:cubicBezTo>
                        <a:pt x="581" y="43"/>
                        <a:pt x="576" y="41"/>
                        <a:pt x="579" y="43"/>
                      </a:cubicBezTo>
                      <a:close/>
                      <a:moveTo>
                        <a:pt x="568" y="37"/>
                      </a:moveTo>
                      <a:cubicBezTo>
                        <a:pt x="568" y="36"/>
                        <a:pt x="570" y="37"/>
                        <a:pt x="571" y="38"/>
                      </a:cubicBezTo>
                      <a:cubicBezTo>
                        <a:pt x="573" y="38"/>
                        <a:pt x="568" y="36"/>
                        <a:pt x="567" y="36"/>
                      </a:cubicBezTo>
                      <a:cubicBezTo>
                        <a:pt x="570" y="37"/>
                        <a:pt x="565" y="36"/>
                        <a:pt x="568" y="37"/>
                      </a:cubicBezTo>
                      <a:close/>
                      <a:moveTo>
                        <a:pt x="562" y="33"/>
                      </a:moveTo>
                      <a:cubicBezTo>
                        <a:pt x="563" y="34"/>
                        <a:pt x="563" y="33"/>
                        <a:pt x="565" y="33"/>
                      </a:cubicBezTo>
                      <a:cubicBezTo>
                        <a:pt x="567" y="35"/>
                        <a:pt x="567" y="35"/>
                        <a:pt x="567" y="35"/>
                      </a:cubicBezTo>
                      <a:cubicBezTo>
                        <a:pt x="570" y="35"/>
                        <a:pt x="558" y="30"/>
                        <a:pt x="562" y="33"/>
                      </a:cubicBezTo>
                      <a:close/>
                      <a:moveTo>
                        <a:pt x="533" y="22"/>
                      </a:moveTo>
                      <a:cubicBezTo>
                        <a:pt x="531" y="22"/>
                        <a:pt x="527" y="19"/>
                        <a:pt x="523" y="19"/>
                      </a:cubicBezTo>
                      <a:cubicBezTo>
                        <a:pt x="524" y="20"/>
                        <a:pt x="519" y="18"/>
                        <a:pt x="519" y="19"/>
                      </a:cubicBezTo>
                      <a:cubicBezTo>
                        <a:pt x="522" y="20"/>
                        <a:pt x="520" y="20"/>
                        <a:pt x="524" y="21"/>
                      </a:cubicBezTo>
                      <a:cubicBezTo>
                        <a:pt x="522" y="19"/>
                        <a:pt x="526" y="20"/>
                        <a:pt x="528" y="20"/>
                      </a:cubicBezTo>
                      <a:cubicBezTo>
                        <a:pt x="529" y="21"/>
                        <a:pt x="532" y="22"/>
                        <a:pt x="535" y="23"/>
                      </a:cubicBezTo>
                      <a:cubicBezTo>
                        <a:pt x="534" y="23"/>
                        <a:pt x="535" y="22"/>
                        <a:pt x="533" y="22"/>
                      </a:cubicBezTo>
                      <a:close/>
                      <a:moveTo>
                        <a:pt x="513" y="21"/>
                      </a:moveTo>
                      <a:cubicBezTo>
                        <a:pt x="515" y="21"/>
                        <a:pt x="520" y="24"/>
                        <a:pt x="520" y="23"/>
                      </a:cubicBezTo>
                      <a:cubicBezTo>
                        <a:pt x="516" y="22"/>
                        <a:pt x="514" y="21"/>
                        <a:pt x="513" y="21"/>
                      </a:cubicBezTo>
                      <a:close/>
                      <a:moveTo>
                        <a:pt x="499" y="13"/>
                      </a:moveTo>
                      <a:cubicBezTo>
                        <a:pt x="501" y="14"/>
                        <a:pt x="499" y="14"/>
                        <a:pt x="502" y="15"/>
                      </a:cubicBezTo>
                      <a:cubicBezTo>
                        <a:pt x="501" y="14"/>
                        <a:pt x="504" y="14"/>
                        <a:pt x="502" y="14"/>
                      </a:cubicBezTo>
                      <a:cubicBezTo>
                        <a:pt x="502" y="14"/>
                        <a:pt x="499" y="13"/>
                        <a:pt x="499" y="13"/>
                      </a:cubicBezTo>
                      <a:close/>
                      <a:moveTo>
                        <a:pt x="497" y="13"/>
                      </a:moveTo>
                      <a:cubicBezTo>
                        <a:pt x="502" y="15"/>
                        <a:pt x="497" y="14"/>
                        <a:pt x="497" y="15"/>
                      </a:cubicBezTo>
                      <a:cubicBezTo>
                        <a:pt x="499" y="15"/>
                        <a:pt x="500" y="16"/>
                        <a:pt x="501" y="16"/>
                      </a:cubicBezTo>
                      <a:cubicBezTo>
                        <a:pt x="500" y="15"/>
                        <a:pt x="499" y="13"/>
                        <a:pt x="497" y="13"/>
                      </a:cubicBezTo>
                      <a:close/>
                      <a:moveTo>
                        <a:pt x="494" y="15"/>
                      </a:moveTo>
                      <a:cubicBezTo>
                        <a:pt x="494" y="14"/>
                        <a:pt x="496" y="15"/>
                        <a:pt x="496" y="14"/>
                      </a:cubicBezTo>
                      <a:cubicBezTo>
                        <a:pt x="492" y="13"/>
                        <a:pt x="493" y="14"/>
                        <a:pt x="494" y="15"/>
                      </a:cubicBezTo>
                      <a:close/>
                      <a:moveTo>
                        <a:pt x="441" y="7"/>
                      </a:moveTo>
                      <a:cubicBezTo>
                        <a:pt x="441" y="7"/>
                        <a:pt x="443" y="7"/>
                        <a:pt x="445" y="7"/>
                      </a:cubicBezTo>
                      <a:cubicBezTo>
                        <a:pt x="444" y="7"/>
                        <a:pt x="445" y="7"/>
                        <a:pt x="444" y="7"/>
                      </a:cubicBezTo>
                      <a:cubicBezTo>
                        <a:pt x="444" y="7"/>
                        <a:pt x="439" y="7"/>
                        <a:pt x="441" y="7"/>
                      </a:cubicBezTo>
                      <a:close/>
                      <a:moveTo>
                        <a:pt x="436" y="6"/>
                      </a:moveTo>
                      <a:cubicBezTo>
                        <a:pt x="433" y="6"/>
                        <a:pt x="434" y="5"/>
                        <a:pt x="431" y="6"/>
                      </a:cubicBezTo>
                      <a:cubicBezTo>
                        <a:pt x="431" y="6"/>
                        <a:pt x="433" y="6"/>
                        <a:pt x="432" y="7"/>
                      </a:cubicBezTo>
                      <a:cubicBezTo>
                        <a:pt x="434" y="7"/>
                        <a:pt x="436" y="8"/>
                        <a:pt x="437" y="7"/>
                      </a:cubicBezTo>
                      <a:cubicBezTo>
                        <a:pt x="432" y="7"/>
                        <a:pt x="433" y="6"/>
                        <a:pt x="436" y="6"/>
                      </a:cubicBezTo>
                      <a:close/>
                      <a:moveTo>
                        <a:pt x="424" y="8"/>
                      </a:moveTo>
                      <a:cubicBezTo>
                        <a:pt x="420" y="7"/>
                        <a:pt x="426" y="6"/>
                        <a:pt x="421" y="7"/>
                      </a:cubicBezTo>
                      <a:cubicBezTo>
                        <a:pt x="423" y="7"/>
                        <a:pt x="420" y="8"/>
                        <a:pt x="424" y="8"/>
                      </a:cubicBezTo>
                      <a:close/>
                      <a:moveTo>
                        <a:pt x="415" y="4"/>
                      </a:moveTo>
                      <a:cubicBezTo>
                        <a:pt x="415" y="4"/>
                        <a:pt x="414" y="4"/>
                        <a:pt x="413" y="4"/>
                      </a:cubicBezTo>
                      <a:cubicBezTo>
                        <a:pt x="415" y="4"/>
                        <a:pt x="417" y="5"/>
                        <a:pt x="420" y="5"/>
                      </a:cubicBezTo>
                      <a:cubicBezTo>
                        <a:pt x="420" y="4"/>
                        <a:pt x="417" y="4"/>
                        <a:pt x="415" y="4"/>
                      </a:cubicBezTo>
                      <a:close/>
                      <a:moveTo>
                        <a:pt x="417" y="5"/>
                      </a:moveTo>
                      <a:cubicBezTo>
                        <a:pt x="417" y="6"/>
                        <a:pt x="414" y="6"/>
                        <a:pt x="412" y="5"/>
                      </a:cubicBezTo>
                      <a:cubicBezTo>
                        <a:pt x="412" y="6"/>
                        <a:pt x="415" y="6"/>
                        <a:pt x="416" y="7"/>
                      </a:cubicBezTo>
                      <a:cubicBezTo>
                        <a:pt x="416" y="7"/>
                        <a:pt x="417" y="7"/>
                        <a:pt x="418" y="7"/>
                      </a:cubicBezTo>
                      <a:cubicBezTo>
                        <a:pt x="413" y="6"/>
                        <a:pt x="418" y="6"/>
                        <a:pt x="419" y="6"/>
                      </a:cubicBezTo>
                      <a:cubicBezTo>
                        <a:pt x="419" y="6"/>
                        <a:pt x="419" y="5"/>
                        <a:pt x="417" y="5"/>
                      </a:cubicBezTo>
                      <a:close/>
                      <a:moveTo>
                        <a:pt x="412" y="4"/>
                      </a:moveTo>
                      <a:cubicBezTo>
                        <a:pt x="409" y="4"/>
                        <a:pt x="409" y="5"/>
                        <a:pt x="410" y="5"/>
                      </a:cubicBezTo>
                      <a:cubicBezTo>
                        <a:pt x="409" y="4"/>
                        <a:pt x="414" y="5"/>
                        <a:pt x="413" y="5"/>
                      </a:cubicBezTo>
                      <a:cubicBezTo>
                        <a:pt x="410" y="4"/>
                        <a:pt x="413" y="4"/>
                        <a:pt x="412" y="4"/>
                      </a:cubicBezTo>
                      <a:close/>
                      <a:moveTo>
                        <a:pt x="409" y="5"/>
                      </a:moveTo>
                      <a:cubicBezTo>
                        <a:pt x="405" y="5"/>
                        <a:pt x="405" y="5"/>
                        <a:pt x="405" y="5"/>
                      </a:cubicBezTo>
                      <a:cubicBezTo>
                        <a:pt x="404" y="6"/>
                        <a:pt x="408" y="6"/>
                        <a:pt x="407" y="7"/>
                      </a:cubicBezTo>
                      <a:cubicBezTo>
                        <a:pt x="409" y="7"/>
                        <a:pt x="409" y="7"/>
                        <a:pt x="412" y="8"/>
                      </a:cubicBezTo>
                      <a:cubicBezTo>
                        <a:pt x="411" y="7"/>
                        <a:pt x="404" y="6"/>
                        <a:pt x="409" y="5"/>
                      </a:cubicBezTo>
                      <a:close/>
                      <a:moveTo>
                        <a:pt x="391" y="7"/>
                      </a:moveTo>
                      <a:cubicBezTo>
                        <a:pt x="393" y="7"/>
                        <a:pt x="395" y="7"/>
                        <a:pt x="397" y="7"/>
                      </a:cubicBezTo>
                      <a:cubicBezTo>
                        <a:pt x="397" y="7"/>
                        <a:pt x="397" y="7"/>
                        <a:pt x="397" y="7"/>
                      </a:cubicBezTo>
                      <a:cubicBezTo>
                        <a:pt x="395" y="7"/>
                        <a:pt x="393" y="7"/>
                        <a:pt x="391" y="7"/>
                      </a:cubicBezTo>
                      <a:close/>
                      <a:moveTo>
                        <a:pt x="376" y="46"/>
                      </a:moveTo>
                      <a:cubicBezTo>
                        <a:pt x="376" y="47"/>
                        <a:pt x="379" y="47"/>
                        <a:pt x="380" y="47"/>
                      </a:cubicBezTo>
                      <a:cubicBezTo>
                        <a:pt x="378" y="47"/>
                        <a:pt x="378" y="46"/>
                        <a:pt x="376" y="46"/>
                      </a:cubicBezTo>
                      <a:close/>
                      <a:moveTo>
                        <a:pt x="354" y="47"/>
                      </a:moveTo>
                      <a:cubicBezTo>
                        <a:pt x="353" y="48"/>
                        <a:pt x="359" y="47"/>
                        <a:pt x="359" y="47"/>
                      </a:cubicBezTo>
                      <a:cubicBezTo>
                        <a:pt x="357" y="47"/>
                        <a:pt x="357" y="46"/>
                        <a:pt x="354" y="47"/>
                      </a:cubicBezTo>
                      <a:close/>
                      <a:moveTo>
                        <a:pt x="323" y="15"/>
                      </a:moveTo>
                      <a:cubicBezTo>
                        <a:pt x="323" y="16"/>
                        <a:pt x="322" y="16"/>
                        <a:pt x="324" y="16"/>
                      </a:cubicBezTo>
                      <a:cubicBezTo>
                        <a:pt x="326" y="16"/>
                        <a:pt x="326" y="15"/>
                        <a:pt x="323" y="15"/>
                      </a:cubicBezTo>
                      <a:close/>
                      <a:moveTo>
                        <a:pt x="325" y="47"/>
                      </a:moveTo>
                      <a:cubicBezTo>
                        <a:pt x="324" y="48"/>
                        <a:pt x="328" y="47"/>
                        <a:pt x="329" y="46"/>
                      </a:cubicBezTo>
                      <a:cubicBezTo>
                        <a:pt x="327" y="47"/>
                        <a:pt x="327" y="46"/>
                        <a:pt x="325" y="47"/>
                      </a:cubicBezTo>
                      <a:close/>
                      <a:moveTo>
                        <a:pt x="321" y="51"/>
                      </a:moveTo>
                      <a:cubicBezTo>
                        <a:pt x="324" y="50"/>
                        <a:pt x="323" y="50"/>
                        <a:pt x="321" y="51"/>
                      </a:cubicBezTo>
                      <a:cubicBezTo>
                        <a:pt x="323" y="51"/>
                        <a:pt x="325" y="50"/>
                        <a:pt x="327" y="50"/>
                      </a:cubicBezTo>
                      <a:cubicBezTo>
                        <a:pt x="328" y="50"/>
                        <a:pt x="328" y="49"/>
                        <a:pt x="328" y="49"/>
                      </a:cubicBezTo>
                      <a:cubicBezTo>
                        <a:pt x="325" y="50"/>
                        <a:pt x="321" y="49"/>
                        <a:pt x="321" y="51"/>
                      </a:cubicBezTo>
                      <a:close/>
                      <a:moveTo>
                        <a:pt x="316" y="18"/>
                      </a:moveTo>
                      <a:cubicBezTo>
                        <a:pt x="319" y="17"/>
                        <a:pt x="317" y="18"/>
                        <a:pt x="320" y="18"/>
                      </a:cubicBezTo>
                      <a:cubicBezTo>
                        <a:pt x="319" y="17"/>
                        <a:pt x="321" y="17"/>
                        <a:pt x="321" y="16"/>
                      </a:cubicBezTo>
                      <a:cubicBezTo>
                        <a:pt x="318" y="17"/>
                        <a:pt x="319" y="17"/>
                        <a:pt x="317" y="17"/>
                      </a:cubicBezTo>
                      <a:cubicBezTo>
                        <a:pt x="317" y="17"/>
                        <a:pt x="317" y="17"/>
                        <a:pt x="316" y="18"/>
                      </a:cubicBezTo>
                      <a:close/>
                      <a:moveTo>
                        <a:pt x="311" y="35"/>
                      </a:moveTo>
                      <a:cubicBezTo>
                        <a:pt x="312" y="34"/>
                        <a:pt x="316" y="34"/>
                        <a:pt x="315" y="34"/>
                      </a:cubicBezTo>
                      <a:cubicBezTo>
                        <a:pt x="314" y="34"/>
                        <a:pt x="308" y="35"/>
                        <a:pt x="311" y="35"/>
                      </a:cubicBezTo>
                      <a:close/>
                      <a:moveTo>
                        <a:pt x="314" y="49"/>
                      </a:moveTo>
                      <a:cubicBezTo>
                        <a:pt x="314" y="50"/>
                        <a:pt x="318" y="49"/>
                        <a:pt x="318" y="49"/>
                      </a:cubicBezTo>
                      <a:lnTo>
                        <a:pt x="314" y="49"/>
                      </a:lnTo>
                      <a:close/>
                      <a:moveTo>
                        <a:pt x="308" y="47"/>
                      </a:moveTo>
                      <a:cubicBezTo>
                        <a:pt x="308" y="48"/>
                        <a:pt x="314" y="46"/>
                        <a:pt x="315" y="46"/>
                      </a:cubicBezTo>
                      <a:cubicBezTo>
                        <a:pt x="315" y="46"/>
                        <a:pt x="315" y="45"/>
                        <a:pt x="316" y="45"/>
                      </a:cubicBezTo>
                      <a:cubicBezTo>
                        <a:pt x="313" y="46"/>
                        <a:pt x="309" y="47"/>
                        <a:pt x="308" y="47"/>
                      </a:cubicBezTo>
                      <a:close/>
                      <a:moveTo>
                        <a:pt x="302" y="21"/>
                      </a:moveTo>
                      <a:cubicBezTo>
                        <a:pt x="305" y="21"/>
                        <a:pt x="305" y="20"/>
                        <a:pt x="306" y="20"/>
                      </a:cubicBezTo>
                      <a:cubicBezTo>
                        <a:pt x="306" y="19"/>
                        <a:pt x="307" y="19"/>
                        <a:pt x="307" y="19"/>
                      </a:cubicBezTo>
                      <a:cubicBezTo>
                        <a:pt x="304" y="20"/>
                        <a:pt x="303" y="20"/>
                        <a:pt x="302" y="21"/>
                      </a:cubicBezTo>
                      <a:close/>
                      <a:moveTo>
                        <a:pt x="314" y="52"/>
                      </a:moveTo>
                      <a:cubicBezTo>
                        <a:pt x="313" y="52"/>
                        <a:pt x="311" y="53"/>
                        <a:pt x="311" y="53"/>
                      </a:cubicBezTo>
                      <a:cubicBezTo>
                        <a:pt x="314" y="52"/>
                        <a:pt x="313" y="53"/>
                        <a:pt x="315" y="52"/>
                      </a:cubicBezTo>
                      <a:cubicBezTo>
                        <a:pt x="315" y="52"/>
                        <a:pt x="315" y="52"/>
                        <a:pt x="314" y="52"/>
                      </a:cubicBezTo>
                      <a:close/>
                      <a:moveTo>
                        <a:pt x="309" y="42"/>
                      </a:moveTo>
                      <a:cubicBezTo>
                        <a:pt x="307" y="43"/>
                        <a:pt x="305" y="43"/>
                        <a:pt x="304" y="44"/>
                      </a:cubicBezTo>
                      <a:cubicBezTo>
                        <a:pt x="306" y="44"/>
                        <a:pt x="309" y="43"/>
                        <a:pt x="310" y="42"/>
                      </a:cubicBezTo>
                      <a:cubicBezTo>
                        <a:pt x="310" y="42"/>
                        <a:pt x="310" y="41"/>
                        <a:pt x="309" y="41"/>
                      </a:cubicBezTo>
                      <a:lnTo>
                        <a:pt x="309" y="42"/>
                      </a:lnTo>
                      <a:close/>
                      <a:moveTo>
                        <a:pt x="306" y="49"/>
                      </a:moveTo>
                      <a:cubicBezTo>
                        <a:pt x="308" y="49"/>
                        <a:pt x="309" y="49"/>
                        <a:pt x="310" y="49"/>
                      </a:cubicBezTo>
                      <a:cubicBezTo>
                        <a:pt x="310" y="48"/>
                        <a:pt x="310" y="48"/>
                        <a:pt x="311" y="48"/>
                      </a:cubicBezTo>
                      <a:cubicBezTo>
                        <a:pt x="311" y="48"/>
                        <a:pt x="311" y="48"/>
                        <a:pt x="311" y="48"/>
                      </a:cubicBezTo>
                      <a:cubicBezTo>
                        <a:pt x="308" y="49"/>
                        <a:pt x="307" y="48"/>
                        <a:pt x="306" y="49"/>
                      </a:cubicBezTo>
                      <a:close/>
                      <a:moveTo>
                        <a:pt x="306" y="51"/>
                      </a:moveTo>
                      <a:cubicBezTo>
                        <a:pt x="307" y="51"/>
                        <a:pt x="308" y="50"/>
                        <a:pt x="309" y="50"/>
                      </a:cubicBezTo>
                      <a:cubicBezTo>
                        <a:pt x="310" y="50"/>
                        <a:pt x="310" y="50"/>
                        <a:pt x="310" y="50"/>
                      </a:cubicBezTo>
                      <a:cubicBezTo>
                        <a:pt x="310" y="50"/>
                        <a:pt x="310" y="50"/>
                        <a:pt x="310" y="50"/>
                      </a:cubicBezTo>
                      <a:cubicBezTo>
                        <a:pt x="307" y="50"/>
                        <a:pt x="304" y="51"/>
                        <a:pt x="306" y="51"/>
                      </a:cubicBezTo>
                      <a:close/>
                      <a:moveTo>
                        <a:pt x="307" y="53"/>
                      </a:moveTo>
                      <a:cubicBezTo>
                        <a:pt x="309" y="53"/>
                        <a:pt x="306" y="54"/>
                        <a:pt x="306" y="54"/>
                      </a:cubicBezTo>
                      <a:cubicBezTo>
                        <a:pt x="309" y="54"/>
                        <a:pt x="310" y="53"/>
                        <a:pt x="311" y="52"/>
                      </a:cubicBezTo>
                      <a:cubicBezTo>
                        <a:pt x="310" y="52"/>
                        <a:pt x="308" y="53"/>
                        <a:pt x="307" y="53"/>
                      </a:cubicBezTo>
                      <a:close/>
                      <a:moveTo>
                        <a:pt x="308" y="54"/>
                      </a:moveTo>
                      <a:cubicBezTo>
                        <a:pt x="305" y="55"/>
                        <a:pt x="306" y="55"/>
                        <a:pt x="305" y="56"/>
                      </a:cubicBezTo>
                      <a:cubicBezTo>
                        <a:pt x="308" y="55"/>
                        <a:pt x="309" y="56"/>
                        <a:pt x="310" y="55"/>
                      </a:cubicBezTo>
                      <a:cubicBezTo>
                        <a:pt x="308" y="55"/>
                        <a:pt x="308" y="55"/>
                        <a:pt x="308" y="54"/>
                      </a:cubicBezTo>
                      <a:close/>
                      <a:moveTo>
                        <a:pt x="302" y="38"/>
                      </a:moveTo>
                      <a:cubicBezTo>
                        <a:pt x="300" y="39"/>
                        <a:pt x="300" y="39"/>
                        <a:pt x="300" y="40"/>
                      </a:cubicBezTo>
                      <a:cubicBezTo>
                        <a:pt x="303" y="39"/>
                        <a:pt x="303" y="39"/>
                        <a:pt x="302" y="38"/>
                      </a:cubicBezTo>
                      <a:close/>
                      <a:moveTo>
                        <a:pt x="301" y="46"/>
                      </a:moveTo>
                      <a:cubicBezTo>
                        <a:pt x="300" y="47"/>
                        <a:pt x="300" y="47"/>
                        <a:pt x="299" y="47"/>
                      </a:cubicBezTo>
                      <a:cubicBezTo>
                        <a:pt x="299" y="47"/>
                        <a:pt x="297" y="48"/>
                        <a:pt x="299" y="48"/>
                      </a:cubicBezTo>
                      <a:cubicBezTo>
                        <a:pt x="300" y="47"/>
                        <a:pt x="305" y="45"/>
                        <a:pt x="302" y="46"/>
                      </a:cubicBezTo>
                      <a:cubicBezTo>
                        <a:pt x="302" y="46"/>
                        <a:pt x="301" y="46"/>
                        <a:pt x="301" y="46"/>
                      </a:cubicBezTo>
                      <a:close/>
                      <a:moveTo>
                        <a:pt x="300" y="51"/>
                      </a:moveTo>
                      <a:cubicBezTo>
                        <a:pt x="300" y="51"/>
                        <a:pt x="303" y="50"/>
                        <a:pt x="303" y="50"/>
                      </a:cubicBezTo>
                      <a:cubicBezTo>
                        <a:pt x="301" y="50"/>
                        <a:pt x="297" y="52"/>
                        <a:pt x="300" y="51"/>
                      </a:cubicBezTo>
                      <a:close/>
                      <a:moveTo>
                        <a:pt x="296" y="41"/>
                      </a:moveTo>
                      <a:cubicBezTo>
                        <a:pt x="296" y="40"/>
                        <a:pt x="297" y="40"/>
                        <a:pt x="297" y="40"/>
                      </a:cubicBezTo>
                      <a:cubicBezTo>
                        <a:pt x="294" y="40"/>
                        <a:pt x="293" y="42"/>
                        <a:pt x="296" y="41"/>
                      </a:cubicBezTo>
                      <a:close/>
                      <a:moveTo>
                        <a:pt x="295" y="49"/>
                      </a:moveTo>
                      <a:cubicBezTo>
                        <a:pt x="293" y="50"/>
                        <a:pt x="294" y="51"/>
                        <a:pt x="297" y="51"/>
                      </a:cubicBezTo>
                      <a:cubicBezTo>
                        <a:pt x="298" y="50"/>
                        <a:pt x="294" y="50"/>
                        <a:pt x="297" y="49"/>
                      </a:cubicBezTo>
                      <a:cubicBezTo>
                        <a:pt x="296" y="49"/>
                        <a:pt x="296" y="49"/>
                        <a:pt x="295" y="49"/>
                      </a:cubicBezTo>
                      <a:close/>
                      <a:moveTo>
                        <a:pt x="296" y="54"/>
                      </a:moveTo>
                      <a:cubicBezTo>
                        <a:pt x="296" y="55"/>
                        <a:pt x="294" y="55"/>
                        <a:pt x="294" y="55"/>
                      </a:cubicBezTo>
                      <a:cubicBezTo>
                        <a:pt x="294" y="56"/>
                        <a:pt x="294" y="56"/>
                        <a:pt x="295" y="57"/>
                      </a:cubicBezTo>
                      <a:cubicBezTo>
                        <a:pt x="293" y="57"/>
                        <a:pt x="293" y="57"/>
                        <a:pt x="293" y="57"/>
                      </a:cubicBezTo>
                      <a:cubicBezTo>
                        <a:pt x="293" y="58"/>
                        <a:pt x="293" y="58"/>
                        <a:pt x="292" y="58"/>
                      </a:cubicBezTo>
                      <a:cubicBezTo>
                        <a:pt x="294" y="58"/>
                        <a:pt x="294" y="58"/>
                        <a:pt x="295" y="58"/>
                      </a:cubicBezTo>
                      <a:cubicBezTo>
                        <a:pt x="293" y="58"/>
                        <a:pt x="293" y="57"/>
                        <a:pt x="297" y="57"/>
                      </a:cubicBezTo>
                      <a:cubicBezTo>
                        <a:pt x="297" y="56"/>
                        <a:pt x="295" y="56"/>
                        <a:pt x="295" y="56"/>
                      </a:cubicBezTo>
                      <a:cubicBezTo>
                        <a:pt x="295" y="55"/>
                        <a:pt x="299" y="54"/>
                        <a:pt x="298" y="54"/>
                      </a:cubicBezTo>
                      <a:cubicBezTo>
                        <a:pt x="297" y="55"/>
                        <a:pt x="297" y="54"/>
                        <a:pt x="296" y="54"/>
                      </a:cubicBezTo>
                      <a:close/>
                      <a:moveTo>
                        <a:pt x="286" y="51"/>
                      </a:moveTo>
                      <a:cubicBezTo>
                        <a:pt x="286" y="52"/>
                        <a:pt x="282" y="52"/>
                        <a:pt x="282" y="53"/>
                      </a:cubicBezTo>
                      <a:cubicBezTo>
                        <a:pt x="285" y="52"/>
                        <a:pt x="292" y="51"/>
                        <a:pt x="293" y="49"/>
                      </a:cubicBezTo>
                      <a:cubicBezTo>
                        <a:pt x="289" y="50"/>
                        <a:pt x="289" y="51"/>
                        <a:pt x="286" y="51"/>
                      </a:cubicBezTo>
                      <a:close/>
                      <a:moveTo>
                        <a:pt x="287" y="58"/>
                      </a:moveTo>
                      <a:cubicBezTo>
                        <a:pt x="291" y="56"/>
                        <a:pt x="292" y="55"/>
                        <a:pt x="293" y="54"/>
                      </a:cubicBezTo>
                      <a:cubicBezTo>
                        <a:pt x="288" y="56"/>
                        <a:pt x="290" y="56"/>
                        <a:pt x="287" y="58"/>
                      </a:cubicBezTo>
                      <a:close/>
                      <a:moveTo>
                        <a:pt x="286" y="51"/>
                      </a:moveTo>
                      <a:cubicBezTo>
                        <a:pt x="288" y="50"/>
                        <a:pt x="291" y="49"/>
                        <a:pt x="291" y="48"/>
                      </a:cubicBezTo>
                      <a:cubicBezTo>
                        <a:pt x="289" y="49"/>
                        <a:pt x="285" y="51"/>
                        <a:pt x="286" y="51"/>
                      </a:cubicBezTo>
                      <a:close/>
                      <a:moveTo>
                        <a:pt x="288" y="60"/>
                      </a:moveTo>
                      <a:cubicBezTo>
                        <a:pt x="289" y="60"/>
                        <a:pt x="294" y="59"/>
                        <a:pt x="294" y="59"/>
                      </a:cubicBezTo>
                      <a:cubicBezTo>
                        <a:pt x="293" y="59"/>
                        <a:pt x="289" y="59"/>
                        <a:pt x="288" y="60"/>
                      </a:cubicBezTo>
                      <a:close/>
                      <a:moveTo>
                        <a:pt x="283" y="27"/>
                      </a:moveTo>
                      <a:cubicBezTo>
                        <a:pt x="276" y="29"/>
                        <a:pt x="276" y="29"/>
                        <a:pt x="276" y="29"/>
                      </a:cubicBezTo>
                      <a:cubicBezTo>
                        <a:pt x="277" y="30"/>
                        <a:pt x="274" y="30"/>
                        <a:pt x="274" y="31"/>
                      </a:cubicBezTo>
                      <a:cubicBezTo>
                        <a:pt x="278" y="29"/>
                        <a:pt x="276" y="29"/>
                        <a:pt x="281" y="28"/>
                      </a:cubicBezTo>
                      <a:cubicBezTo>
                        <a:pt x="281" y="28"/>
                        <a:pt x="279" y="29"/>
                        <a:pt x="280" y="29"/>
                      </a:cubicBezTo>
                      <a:cubicBezTo>
                        <a:pt x="282" y="28"/>
                        <a:pt x="282" y="29"/>
                        <a:pt x="284" y="28"/>
                      </a:cubicBezTo>
                      <a:cubicBezTo>
                        <a:pt x="285" y="27"/>
                        <a:pt x="281" y="28"/>
                        <a:pt x="283" y="27"/>
                      </a:cubicBezTo>
                      <a:close/>
                      <a:moveTo>
                        <a:pt x="291" y="52"/>
                      </a:moveTo>
                      <a:cubicBezTo>
                        <a:pt x="291" y="51"/>
                        <a:pt x="289" y="52"/>
                        <a:pt x="291" y="51"/>
                      </a:cubicBezTo>
                      <a:cubicBezTo>
                        <a:pt x="285" y="53"/>
                        <a:pt x="289" y="53"/>
                        <a:pt x="291" y="52"/>
                      </a:cubicBezTo>
                      <a:close/>
                      <a:moveTo>
                        <a:pt x="282" y="46"/>
                      </a:moveTo>
                      <a:cubicBezTo>
                        <a:pt x="282" y="46"/>
                        <a:pt x="281" y="46"/>
                        <a:pt x="281" y="47"/>
                      </a:cubicBezTo>
                      <a:cubicBezTo>
                        <a:pt x="283" y="46"/>
                        <a:pt x="285" y="46"/>
                        <a:pt x="286" y="45"/>
                      </a:cubicBezTo>
                      <a:cubicBezTo>
                        <a:pt x="284" y="45"/>
                        <a:pt x="284" y="45"/>
                        <a:pt x="282" y="46"/>
                      </a:cubicBezTo>
                      <a:close/>
                      <a:moveTo>
                        <a:pt x="275" y="46"/>
                      </a:moveTo>
                      <a:cubicBezTo>
                        <a:pt x="277" y="46"/>
                        <a:pt x="280" y="44"/>
                        <a:pt x="281" y="44"/>
                      </a:cubicBezTo>
                      <a:cubicBezTo>
                        <a:pt x="282" y="44"/>
                        <a:pt x="286" y="42"/>
                        <a:pt x="284" y="42"/>
                      </a:cubicBezTo>
                      <a:cubicBezTo>
                        <a:pt x="283" y="43"/>
                        <a:pt x="276" y="45"/>
                        <a:pt x="275" y="46"/>
                      </a:cubicBezTo>
                      <a:close/>
                      <a:moveTo>
                        <a:pt x="284" y="57"/>
                      </a:moveTo>
                      <a:cubicBezTo>
                        <a:pt x="285" y="56"/>
                        <a:pt x="283" y="55"/>
                        <a:pt x="287" y="54"/>
                      </a:cubicBezTo>
                      <a:cubicBezTo>
                        <a:pt x="288" y="53"/>
                        <a:pt x="286" y="54"/>
                        <a:pt x="285" y="54"/>
                      </a:cubicBezTo>
                      <a:cubicBezTo>
                        <a:pt x="284" y="55"/>
                        <a:pt x="285" y="55"/>
                        <a:pt x="283" y="56"/>
                      </a:cubicBezTo>
                      <a:cubicBezTo>
                        <a:pt x="282" y="56"/>
                        <a:pt x="285" y="56"/>
                        <a:pt x="281" y="57"/>
                      </a:cubicBezTo>
                      <a:cubicBezTo>
                        <a:pt x="281" y="58"/>
                        <a:pt x="283" y="57"/>
                        <a:pt x="284" y="57"/>
                      </a:cubicBezTo>
                      <a:cubicBezTo>
                        <a:pt x="283" y="57"/>
                        <a:pt x="283" y="57"/>
                        <a:pt x="284" y="57"/>
                      </a:cubicBezTo>
                      <a:close/>
                      <a:moveTo>
                        <a:pt x="279" y="43"/>
                      </a:moveTo>
                      <a:cubicBezTo>
                        <a:pt x="279" y="43"/>
                        <a:pt x="279" y="43"/>
                        <a:pt x="280" y="43"/>
                      </a:cubicBezTo>
                      <a:cubicBezTo>
                        <a:pt x="280" y="43"/>
                        <a:pt x="283" y="42"/>
                        <a:pt x="283" y="42"/>
                      </a:cubicBezTo>
                      <a:cubicBezTo>
                        <a:pt x="281" y="42"/>
                        <a:pt x="281" y="42"/>
                        <a:pt x="279" y="43"/>
                      </a:cubicBezTo>
                      <a:close/>
                      <a:moveTo>
                        <a:pt x="273" y="49"/>
                      </a:moveTo>
                      <a:cubicBezTo>
                        <a:pt x="277" y="47"/>
                        <a:pt x="276" y="49"/>
                        <a:pt x="277" y="48"/>
                      </a:cubicBezTo>
                      <a:cubicBezTo>
                        <a:pt x="278" y="48"/>
                        <a:pt x="278" y="48"/>
                        <a:pt x="278" y="47"/>
                      </a:cubicBezTo>
                      <a:cubicBezTo>
                        <a:pt x="276" y="48"/>
                        <a:pt x="274" y="48"/>
                        <a:pt x="273" y="49"/>
                      </a:cubicBezTo>
                      <a:close/>
                      <a:moveTo>
                        <a:pt x="274" y="62"/>
                      </a:moveTo>
                      <a:cubicBezTo>
                        <a:pt x="273" y="62"/>
                        <a:pt x="272" y="63"/>
                        <a:pt x="272" y="63"/>
                      </a:cubicBezTo>
                      <a:cubicBezTo>
                        <a:pt x="273" y="62"/>
                        <a:pt x="274" y="63"/>
                        <a:pt x="275" y="62"/>
                      </a:cubicBezTo>
                      <a:cubicBezTo>
                        <a:pt x="274" y="62"/>
                        <a:pt x="281" y="60"/>
                        <a:pt x="282" y="59"/>
                      </a:cubicBezTo>
                      <a:cubicBezTo>
                        <a:pt x="281" y="60"/>
                        <a:pt x="280" y="60"/>
                        <a:pt x="280" y="60"/>
                      </a:cubicBezTo>
                      <a:cubicBezTo>
                        <a:pt x="279" y="60"/>
                        <a:pt x="280" y="59"/>
                        <a:pt x="278" y="59"/>
                      </a:cubicBezTo>
                      <a:cubicBezTo>
                        <a:pt x="279" y="60"/>
                        <a:pt x="277" y="60"/>
                        <a:pt x="275" y="61"/>
                      </a:cubicBezTo>
                      <a:cubicBezTo>
                        <a:pt x="276" y="61"/>
                        <a:pt x="275" y="61"/>
                        <a:pt x="274" y="62"/>
                      </a:cubicBezTo>
                      <a:close/>
                      <a:moveTo>
                        <a:pt x="270" y="48"/>
                      </a:moveTo>
                      <a:cubicBezTo>
                        <a:pt x="270" y="49"/>
                        <a:pt x="273" y="48"/>
                        <a:pt x="276" y="47"/>
                      </a:cubicBezTo>
                      <a:cubicBezTo>
                        <a:pt x="273" y="47"/>
                        <a:pt x="273" y="46"/>
                        <a:pt x="271" y="47"/>
                      </a:cubicBezTo>
                      <a:cubicBezTo>
                        <a:pt x="272" y="47"/>
                        <a:pt x="274" y="47"/>
                        <a:pt x="270" y="48"/>
                      </a:cubicBezTo>
                      <a:close/>
                      <a:moveTo>
                        <a:pt x="276" y="60"/>
                      </a:moveTo>
                      <a:cubicBezTo>
                        <a:pt x="276" y="60"/>
                        <a:pt x="277" y="59"/>
                        <a:pt x="276" y="59"/>
                      </a:cubicBezTo>
                      <a:cubicBezTo>
                        <a:pt x="270" y="61"/>
                        <a:pt x="269" y="62"/>
                        <a:pt x="276" y="60"/>
                      </a:cubicBezTo>
                      <a:close/>
                      <a:moveTo>
                        <a:pt x="264" y="34"/>
                      </a:moveTo>
                      <a:cubicBezTo>
                        <a:pt x="262" y="34"/>
                        <a:pt x="261" y="35"/>
                        <a:pt x="261" y="35"/>
                      </a:cubicBezTo>
                      <a:cubicBezTo>
                        <a:pt x="263" y="35"/>
                        <a:pt x="265" y="34"/>
                        <a:pt x="265" y="34"/>
                      </a:cubicBezTo>
                      <a:cubicBezTo>
                        <a:pt x="264" y="34"/>
                        <a:pt x="264" y="34"/>
                        <a:pt x="264" y="34"/>
                      </a:cubicBezTo>
                      <a:close/>
                      <a:moveTo>
                        <a:pt x="248" y="40"/>
                      </a:moveTo>
                      <a:cubicBezTo>
                        <a:pt x="250" y="40"/>
                        <a:pt x="247" y="41"/>
                        <a:pt x="248" y="41"/>
                      </a:cubicBezTo>
                      <a:cubicBezTo>
                        <a:pt x="251" y="40"/>
                        <a:pt x="250" y="40"/>
                        <a:pt x="252" y="39"/>
                      </a:cubicBezTo>
                      <a:cubicBezTo>
                        <a:pt x="252" y="39"/>
                        <a:pt x="252" y="40"/>
                        <a:pt x="253" y="39"/>
                      </a:cubicBezTo>
                      <a:cubicBezTo>
                        <a:pt x="254" y="39"/>
                        <a:pt x="253" y="39"/>
                        <a:pt x="254" y="38"/>
                      </a:cubicBezTo>
                      <a:cubicBezTo>
                        <a:pt x="257" y="37"/>
                        <a:pt x="256" y="38"/>
                        <a:pt x="259" y="36"/>
                      </a:cubicBezTo>
                      <a:cubicBezTo>
                        <a:pt x="260" y="36"/>
                        <a:pt x="260" y="36"/>
                        <a:pt x="260" y="35"/>
                      </a:cubicBezTo>
                      <a:cubicBezTo>
                        <a:pt x="258" y="36"/>
                        <a:pt x="258" y="36"/>
                        <a:pt x="256" y="36"/>
                      </a:cubicBezTo>
                      <a:cubicBezTo>
                        <a:pt x="258" y="36"/>
                        <a:pt x="253" y="38"/>
                        <a:pt x="254" y="37"/>
                      </a:cubicBezTo>
                      <a:cubicBezTo>
                        <a:pt x="251" y="38"/>
                        <a:pt x="252" y="39"/>
                        <a:pt x="250" y="40"/>
                      </a:cubicBezTo>
                      <a:cubicBezTo>
                        <a:pt x="250" y="39"/>
                        <a:pt x="251" y="39"/>
                        <a:pt x="250" y="39"/>
                      </a:cubicBezTo>
                      <a:cubicBezTo>
                        <a:pt x="245" y="41"/>
                        <a:pt x="242" y="42"/>
                        <a:pt x="238" y="44"/>
                      </a:cubicBezTo>
                      <a:cubicBezTo>
                        <a:pt x="237" y="45"/>
                        <a:pt x="241" y="44"/>
                        <a:pt x="239" y="45"/>
                      </a:cubicBezTo>
                      <a:cubicBezTo>
                        <a:pt x="235" y="46"/>
                        <a:pt x="238" y="43"/>
                        <a:pt x="235" y="45"/>
                      </a:cubicBezTo>
                      <a:cubicBezTo>
                        <a:pt x="236" y="45"/>
                        <a:pt x="236" y="46"/>
                        <a:pt x="238" y="45"/>
                      </a:cubicBezTo>
                      <a:cubicBezTo>
                        <a:pt x="239" y="44"/>
                        <a:pt x="241" y="44"/>
                        <a:pt x="242" y="44"/>
                      </a:cubicBezTo>
                      <a:cubicBezTo>
                        <a:pt x="243" y="43"/>
                        <a:pt x="241" y="44"/>
                        <a:pt x="242" y="43"/>
                      </a:cubicBezTo>
                      <a:cubicBezTo>
                        <a:pt x="245" y="42"/>
                        <a:pt x="246" y="41"/>
                        <a:pt x="248" y="40"/>
                      </a:cubicBezTo>
                      <a:close/>
                      <a:moveTo>
                        <a:pt x="253" y="56"/>
                      </a:moveTo>
                      <a:cubicBezTo>
                        <a:pt x="253" y="57"/>
                        <a:pt x="253" y="57"/>
                        <a:pt x="254" y="57"/>
                      </a:cubicBezTo>
                      <a:cubicBezTo>
                        <a:pt x="257" y="55"/>
                        <a:pt x="256" y="56"/>
                        <a:pt x="258" y="55"/>
                      </a:cubicBezTo>
                      <a:cubicBezTo>
                        <a:pt x="258" y="55"/>
                        <a:pt x="263" y="53"/>
                        <a:pt x="264" y="52"/>
                      </a:cubicBezTo>
                      <a:cubicBezTo>
                        <a:pt x="260" y="53"/>
                        <a:pt x="255" y="56"/>
                        <a:pt x="253" y="56"/>
                      </a:cubicBezTo>
                      <a:close/>
                      <a:moveTo>
                        <a:pt x="264" y="64"/>
                      </a:moveTo>
                      <a:cubicBezTo>
                        <a:pt x="267" y="64"/>
                        <a:pt x="264" y="65"/>
                        <a:pt x="263" y="65"/>
                      </a:cubicBezTo>
                      <a:cubicBezTo>
                        <a:pt x="263" y="66"/>
                        <a:pt x="263" y="66"/>
                        <a:pt x="264" y="66"/>
                      </a:cubicBezTo>
                      <a:cubicBezTo>
                        <a:pt x="264" y="65"/>
                        <a:pt x="265" y="66"/>
                        <a:pt x="267" y="65"/>
                      </a:cubicBezTo>
                      <a:cubicBezTo>
                        <a:pt x="268" y="64"/>
                        <a:pt x="268" y="64"/>
                        <a:pt x="268" y="63"/>
                      </a:cubicBezTo>
                      <a:cubicBezTo>
                        <a:pt x="267" y="64"/>
                        <a:pt x="265" y="63"/>
                        <a:pt x="264" y="64"/>
                      </a:cubicBezTo>
                      <a:close/>
                      <a:moveTo>
                        <a:pt x="261" y="65"/>
                      </a:moveTo>
                      <a:cubicBezTo>
                        <a:pt x="261" y="65"/>
                        <a:pt x="261" y="65"/>
                        <a:pt x="261" y="65"/>
                      </a:cubicBezTo>
                      <a:cubicBezTo>
                        <a:pt x="263" y="65"/>
                        <a:pt x="266" y="63"/>
                        <a:pt x="264" y="63"/>
                      </a:cubicBezTo>
                      <a:cubicBezTo>
                        <a:pt x="264" y="64"/>
                        <a:pt x="263" y="64"/>
                        <a:pt x="261" y="65"/>
                      </a:cubicBezTo>
                      <a:close/>
                      <a:moveTo>
                        <a:pt x="253" y="68"/>
                      </a:moveTo>
                      <a:cubicBezTo>
                        <a:pt x="255" y="68"/>
                        <a:pt x="258" y="67"/>
                        <a:pt x="259" y="67"/>
                      </a:cubicBezTo>
                      <a:cubicBezTo>
                        <a:pt x="258" y="67"/>
                        <a:pt x="261" y="66"/>
                        <a:pt x="260" y="66"/>
                      </a:cubicBezTo>
                      <a:cubicBezTo>
                        <a:pt x="257" y="67"/>
                        <a:pt x="256" y="67"/>
                        <a:pt x="253" y="68"/>
                      </a:cubicBezTo>
                      <a:close/>
                      <a:moveTo>
                        <a:pt x="256" y="64"/>
                      </a:moveTo>
                      <a:cubicBezTo>
                        <a:pt x="258" y="64"/>
                        <a:pt x="255" y="65"/>
                        <a:pt x="257" y="65"/>
                      </a:cubicBezTo>
                      <a:cubicBezTo>
                        <a:pt x="258" y="64"/>
                        <a:pt x="257" y="64"/>
                        <a:pt x="258" y="63"/>
                      </a:cubicBezTo>
                      <a:lnTo>
                        <a:pt x="256" y="64"/>
                      </a:lnTo>
                      <a:close/>
                      <a:moveTo>
                        <a:pt x="249" y="75"/>
                      </a:moveTo>
                      <a:cubicBezTo>
                        <a:pt x="249" y="75"/>
                        <a:pt x="249" y="75"/>
                        <a:pt x="248" y="75"/>
                      </a:cubicBezTo>
                      <a:cubicBezTo>
                        <a:pt x="247" y="75"/>
                        <a:pt x="250" y="73"/>
                        <a:pt x="247" y="74"/>
                      </a:cubicBezTo>
                      <a:cubicBezTo>
                        <a:pt x="250" y="74"/>
                        <a:pt x="243" y="77"/>
                        <a:pt x="246" y="77"/>
                      </a:cubicBezTo>
                      <a:cubicBezTo>
                        <a:pt x="246" y="77"/>
                        <a:pt x="247" y="76"/>
                        <a:pt x="247" y="76"/>
                      </a:cubicBezTo>
                      <a:cubicBezTo>
                        <a:pt x="246" y="77"/>
                        <a:pt x="246" y="77"/>
                        <a:pt x="247" y="77"/>
                      </a:cubicBezTo>
                      <a:cubicBezTo>
                        <a:pt x="249" y="75"/>
                        <a:pt x="255" y="74"/>
                        <a:pt x="257" y="72"/>
                      </a:cubicBezTo>
                      <a:cubicBezTo>
                        <a:pt x="255" y="72"/>
                        <a:pt x="252" y="74"/>
                        <a:pt x="249" y="75"/>
                      </a:cubicBezTo>
                      <a:close/>
                      <a:moveTo>
                        <a:pt x="248" y="62"/>
                      </a:moveTo>
                      <a:cubicBezTo>
                        <a:pt x="250" y="61"/>
                        <a:pt x="251" y="61"/>
                        <a:pt x="251" y="60"/>
                      </a:cubicBezTo>
                      <a:cubicBezTo>
                        <a:pt x="249" y="61"/>
                        <a:pt x="248" y="62"/>
                        <a:pt x="248" y="62"/>
                      </a:cubicBezTo>
                      <a:close/>
                      <a:moveTo>
                        <a:pt x="246" y="67"/>
                      </a:moveTo>
                      <a:cubicBezTo>
                        <a:pt x="243" y="68"/>
                        <a:pt x="245" y="69"/>
                        <a:pt x="248" y="68"/>
                      </a:cubicBezTo>
                      <a:cubicBezTo>
                        <a:pt x="248" y="67"/>
                        <a:pt x="246" y="68"/>
                        <a:pt x="246" y="67"/>
                      </a:cubicBezTo>
                      <a:close/>
                      <a:moveTo>
                        <a:pt x="244" y="65"/>
                      </a:moveTo>
                      <a:cubicBezTo>
                        <a:pt x="243" y="65"/>
                        <a:pt x="245" y="64"/>
                        <a:pt x="245" y="63"/>
                      </a:cubicBezTo>
                      <a:cubicBezTo>
                        <a:pt x="242" y="64"/>
                        <a:pt x="242" y="66"/>
                        <a:pt x="244" y="65"/>
                      </a:cubicBezTo>
                      <a:close/>
                      <a:moveTo>
                        <a:pt x="241" y="72"/>
                      </a:moveTo>
                      <a:cubicBezTo>
                        <a:pt x="241" y="72"/>
                        <a:pt x="241" y="71"/>
                        <a:pt x="240" y="71"/>
                      </a:cubicBezTo>
                      <a:cubicBezTo>
                        <a:pt x="240" y="72"/>
                        <a:pt x="239" y="72"/>
                        <a:pt x="239" y="72"/>
                      </a:cubicBezTo>
                      <a:cubicBezTo>
                        <a:pt x="239" y="72"/>
                        <a:pt x="238" y="73"/>
                        <a:pt x="238" y="73"/>
                      </a:cubicBezTo>
                      <a:cubicBezTo>
                        <a:pt x="242" y="71"/>
                        <a:pt x="237" y="74"/>
                        <a:pt x="239" y="74"/>
                      </a:cubicBezTo>
                      <a:cubicBezTo>
                        <a:pt x="243" y="71"/>
                        <a:pt x="246" y="72"/>
                        <a:pt x="248" y="70"/>
                      </a:cubicBezTo>
                      <a:cubicBezTo>
                        <a:pt x="245" y="70"/>
                        <a:pt x="241" y="73"/>
                        <a:pt x="239" y="73"/>
                      </a:cubicBezTo>
                      <a:cubicBezTo>
                        <a:pt x="239" y="73"/>
                        <a:pt x="240" y="72"/>
                        <a:pt x="241" y="72"/>
                      </a:cubicBezTo>
                      <a:close/>
                      <a:moveTo>
                        <a:pt x="239" y="71"/>
                      </a:moveTo>
                      <a:cubicBezTo>
                        <a:pt x="236" y="72"/>
                        <a:pt x="237" y="73"/>
                        <a:pt x="236" y="74"/>
                      </a:cubicBezTo>
                      <a:cubicBezTo>
                        <a:pt x="238" y="73"/>
                        <a:pt x="239" y="72"/>
                        <a:pt x="239" y="71"/>
                      </a:cubicBezTo>
                      <a:close/>
                      <a:moveTo>
                        <a:pt x="226" y="49"/>
                      </a:moveTo>
                      <a:cubicBezTo>
                        <a:pt x="226" y="48"/>
                        <a:pt x="225" y="49"/>
                        <a:pt x="227" y="47"/>
                      </a:cubicBezTo>
                      <a:cubicBezTo>
                        <a:pt x="225" y="49"/>
                        <a:pt x="222" y="49"/>
                        <a:pt x="221" y="51"/>
                      </a:cubicBezTo>
                      <a:cubicBezTo>
                        <a:pt x="225" y="49"/>
                        <a:pt x="224" y="50"/>
                        <a:pt x="226" y="50"/>
                      </a:cubicBezTo>
                      <a:cubicBezTo>
                        <a:pt x="224" y="51"/>
                        <a:pt x="224" y="51"/>
                        <a:pt x="222" y="51"/>
                      </a:cubicBezTo>
                      <a:cubicBezTo>
                        <a:pt x="223" y="52"/>
                        <a:pt x="227" y="50"/>
                        <a:pt x="230" y="49"/>
                      </a:cubicBezTo>
                      <a:cubicBezTo>
                        <a:pt x="230" y="48"/>
                        <a:pt x="230" y="48"/>
                        <a:pt x="231" y="47"/>
                      </a:cubicBezTo>
                      <a:cubicBezTo>
                        <a:pt x="231" y="47"/>
                        <a:pt x="231" y="48"/>
                        <a:pt x="233" y="47"/>
                      </a:cubicBezTo>
                      <a:cubicBezTo>
                        <a:pt x="233" y="46"/>
                        <a:pt x="233" y="46"/>
                        <a:pt x="233" y="46"/>
                      </a:cubicBezTo>
                      <a:cubicBezTo>
                        <a:pt x="229" y="48"/>
                        <a:pt x="228" y="48"/>
                        <a:pt x="226" y="49"/>
                      </a:cubicBezTo>
                      <a:close/>
                      <a:moveTo>
                        <a:pt x="235" y="57"/>
                      </a:moveTo>
                      <a:cubicBezTo>
                        <a:pt x="233" y="58"/>
                        <a:pt x="231" y="59"/>
                        <a:pt x="230" y="59"/>
                      </a:cubicBezTo>
                      <a:cubicBezTo>
                        <a:pt x="228" y="60"/>
                        <a:pt x="231" y="59"/>
                        <a:pt x="232" y="59"/>
                      </a:cubicBezTo>
                      <a:cubicBezTo>
                        <a:pt x="232" y="59"/>
                        <a:pt x="231" y="59"/>
                        <a:pt x="233" y="58"/>
                      </a:cubicBezTo>
                      <a:cubicBezTo>
                        <a:pt x="233" y="58"/>
                        <a:pt x="233" y="59"/>
                        <a:pt x="232" y="59"/>
                      </a:cubicBezTo>
                      <a:cubicBezTo>
                        <a:pt x="234" y="58"/>
                        <a:pt x="236" y="58"/>
                        <a:pt x="236" y="57"/>
                      </a:cubicBezTo>
                      <a:cubicBezTo>
                        <a:pt x="235" y="57"/>
                        <a:pt x="235" y="57"/>
                        <a:pt x="235" y="57"/>
                      </a:cubicBezTo>
                      <a:close/>
                      <a:moveTo>
                        <a:pt x="235" y="64"/>
                      </a:moveTo>
                      <a:cubicBezTo>
                        <a:pt x="237" y="63"/>
                        <a:pt x="235" y="65"/>
                        <a:pt x="235" y="65"/>
                      </a:cubicBezTo>
                      <a:cubicBezTo>
                        <a:pt x="238" y="64"/>
                        <a:pt x="238" y="64"/>
                        <a:pt x="238" y="63"/>
                      </a:cubicBezTo>
                      <a:cubicBezTo>
                        <a:pt x="237" y="64"/>
                        <a:pt x="235" y="64"/>
                        <a:pt x="235" y="64"/>
                      </a:cubicBezTo>
                      <a:close/>
                      <a:moveTo>
                        <a:pt x="230" y="61"/>
                      </a:moveTo>
                      <a:cubicBezTo>
                        <a:pt x="230" y="61"/>
                        <a:pt x="228" y="63"/>
                        <a:pt x="231" y="62"/>
                      </a:cubicBezTo>
                      <a:cubicBezTo>
                        <a:pt x="230" y="62"/>
                        <a:pt x="232" y="60"/>
                        <a:pt x="232" y="60"/>
                      </a:cubicBezTo>
                      <a:cubicBezTo>
                        <a:pt x="231" y="60"/>
                        <a:pt x="230" y="61"/>
                        <a:pt x="230" y="61"/>
                      </a:cubicBezTo>
                      <a:close/>
                      <a:moveTo>
                        <a:pt x="227" y="61"/>
                      </a:moveTo>
                      <a:cubicBezTo>
                        <a:pt x="227" y="62"/>
                        <a:pt x="227" y="62"/>
                        <a:pt x="227" y="62"/>
                      </a:cubicBezTo>
                      <a:cubicBezTo>
                        <a:pt x="228" y="61"/>
                        <a:pt x="229" y="60"/>
                        <a:pt x="230" y="60"/>
                      </a:cubicBezTo>
                      <a:cubicBezTo>
                        <a:pt x="230" y="60"/>
                        <a:pt x="229" y="60"/>
                        <a:pt x="227" y="61"/>
                      </a:cubicBezTo>
                      <a:close/>
                      <a:moveTo>
                        <a:pt x="225" y="71"/>
                      </a:moveTo>
                      <a:cubicBezTo>
                        <a:pt x="228" y="69"/>
                        <a:pt x="229" y="68"/>
                        <a:pt x="232" y="66"/>
                      </a:cubicBezTo>
                      <a:cubicBezTo>
                        <a:pt x="230" y="67"/>
                        <a:pt x="232" y="66"/>
                        <a:pt x="232" y="65"/>
                      </a:cubicBezTo>
                      <a:cubicBezTo>
                        <a:pt x="230" y="67"/>
                        <a:pt x="226" y="67"/>
                        <a:pt x="226" y="68"/>
                      </a:cubicBezTo>
                      <a:cubicBezTo>
                        <a:pt x="227" y="69"/>
                        <a:pt x="228" y="67"/>
                        <a:pt x="230" y="67"/>
                      </a:cubicBezTo>
                      <a:cubicBezTo>
                        <a:pt x="230" y="67"/>
                        <a:pt x="231" y="67"/>
                        <a:pt x="231" y="67"/>
                      </a:cubicBezTo>
                      <a:cubicBezTo>
                        <a:pt x="228" y="69"/>
                        <a:pt x="225" y="70"/>
                        <a:pt x="225" y="71"/>
                      </a:cubicBezTo>
                      <a:close/>
                      <a:moveTo>
                        <a:pt x="228" y="73"/>
                      </a:moveTo>
                      <a:cubicBezTo>
                        <a:pt x="228" y="73"/>
                        <a:pt x="228" y="72"/>
                        <a:pt x="226" y="73"/>
                      </a:cubicBezTo>
                      <a:cubicBezTo>
                        <a:pt x="227" y="74"/>
                        <a:pt x="227" y="74"/>
                        <a:pt x="227" y="74"/>
                      </a:cubicBezTo>
                      <a:cubicBezTo>
                        <a:pt x="228" y="73"/>
                        <a:pt x="231" y="72"/>
                        <a:pt x="230" y="72"/>
                      </a:cubicBezTo>
                      <a:lnTo>
                        <a:pt x="228" y="73"/>
                      </a:lnTo>
                      <a:close/>
                      <a:moveTo>
                        <a:pt x="221" y="77"/>
                      </a:moveTo>
                      <a:cubicBezTo>
                        <a:pt x="221" y="77"/>
                        <a:pt x="224" y="76"/>
                        <a:pt x="225" y="76"/>
                      </a:cubicBezTo>
                      <a:cubicBezTo>
                        <a:pt x="224" y="77"/>
                        <a:pt x="222" y="78"/>
                        <a:pt x="221" y="79"/>
                      </a:cubicBezTo>
                      <a:cubicBezTo>
                        <a:pt x="223" y="78"/>
                        <a:pt x="225" y="77"/>
                        <a:pt x="227" y="76"/>
                      </a:cubicBezTo>
                      <a:cubicBezTo>
                        <a:pt x="228" y="75"/>
                        <a:pt x="227" y="75"/>
                        <a:pt x="226" y="74"/>
                      </a:cubicBezTo>
                      <a:cubicBezTo>
                        <a:pt x="224" y="75"/>
                        <a:pt x="223" y="76"/>
                        <a:pt x="222" y="77"/>
                      </a:cubicBezTo>
                      <a:cubicBezTo>
                        <a:pt x="222" y="76"/>
                        <a:pt x="221" y="76"/>
                        <a:pt x="221" y="77"/>
                      </a:cubicBezTo>
                      <a:close/>
                      <a:moveTo>
                        <a:pt x="224" y="73"/>
                      </a:moveTo>
                      <a:cubicBezTo>
                        <a:pt x="220" y="76"/>
                        <a:pt x="220" y="76"/>
                        <a:pt x="220" y="76"/>
                      </a:cubicBezTo>
                      <a:cubicBezTo>
                        <a:pt x="222" y="76"/>
                        <a:pt x="221" y="76"/>
                        <a:pt x="224" y="75"/>
                      </a:cubicBezTo>
                      <a:cubicBezTo>
                        <a:pt x="223" y="74"/>
                        <a:pt x="226" y="73"/>
                        <a:pt x="224" y="73"/>
                      </a:cubicBezTo>
                      <a:close/>
                      <a:moveTo>
                        <a:pt x="206" y="64"/>
                      </a:moveTo>
                      <a:cubicBezTo>
                        <a:pt x="207" y="65"/>
                        <a:pt x="208" y="64"/>
                        <a:pt x="207" y="65"/>
                      </a:cubicBezTo>
                      <a:cubicBezTo>
                        <a:pt x="212" y="62"/>
                        <a:pt x="208" y="64"/>
                        <a:pt x="209" y="63"/>
                      </a:cubicBezTo>
                      <a:cubicBezTo>
                        <a:pt x="210" y="62"/>
                        <a:pt x="210" y="63"/>
                        <a:pt x="212" y="62"/>
                      </a:cubicBezTo>
                      <a:cubicBezTo>
                        <a:pt x="212" y="61"/>
                        <a:pt x="209" y="62"/>
                        <a:pt x="206" y="64"/>
                      </a:cubicBezTo>
                      <a:close/>
                      <a:moveTo>
                        <a:pt x="197" y="73"/>
                      </a:moveTo>
                      <a:cubicBezTo>
                        <a:pt x="198" y="73"/>
                        <a:pt x="198" y="72"/>
                        <a:pt x="198" y="73"/>
                      </a:cubicBezTo>
                      <a:cubicBezTo>
                        <a:pt x="199" y="72"/>
                        <a:pt x="200" y="71"/>
                        <a:pt x="200" y="71"/>
                      </a:cubicBezTo>
                      <a:cubicBezTo>
                        <a:pt x="198" y="72"/>
                        <a:pt x="201" y="70"/>
                        <a:pt x="200" y="70"/>
                      </a:cubicBezTo>
                      <a:cubicBezTo>
                        <a:pt x="197" y="72"/>
                        <a:pt x="200" y="72"/>
                        <a:pt x="197" y="73"/>
                      </a:cubicBezTo>
                      <a:close/>
                      <a:moveTo>
                        <a:pt x="196" y="70"/>
                      </a:moveTo>
                      <a:cubicBezTo>
                        <a:pt x="196" y="71"/>
                        <a:pt x="198" y="69"/>
                        <a:pt x="197" y="71"/>
                      </a:cubicBezTo>
                      <a:cubicBezTo>
                        <a:pt x="200" y="69"/>
                        <a:pt x="198" y="68"/>
                        <a:pt x="196" y="70"/>
                      </a:cubicBezTo>
                      <a:close/>
                      <a:moveTo>
                        <a:pt x="191" y="75"/>
                      </a:moveTo>
                      <a:cubicBezTo>
                        <a:pt x="192" y="74"/>
                        <a:pt x="194" y="72"/>
                        <a:pt x="192" y="73"/>
                      </a:cubicBezTo>
                      <a:cubicBezTo>
                        <a:pt x="192" y="74"/>
                        <a:pt x="189" y="75"/>
                        <a:pt x="191" y="75"/>
                      </a:cubicBezTo>
                      <a:close/>
                      <a:moveTo>
                        <a:pt x="187" y="76"/>
                      </a:moveTo>
                      <a:cubicBezTo>
                        <a:pt x="186" y="77"/>
                        <a:pt x="184" y="78"/>
                        <a:pt x="185" y="79"/>
                      </a:cubicBezTo>
                      <a:cubicBezTo>
                        <a:pt x="185" y="78"/>
                        <a:pt x="187" y="77"/>
                        <a:pt x="187" y="78"/>
                      </a:cubicBezTo>
                      <a:cubicBezTo>
                        <a:pt x="186" y="78"/>
                        <a:pt x="187" y="78"/>
                        <a:pt x="188" y="77"/>
                      </a:cubicBezTo>
                      <a:cubicBezTo>
                        <a:pt x="189" y="76"/>
                        <a:pt x="189" y="76"/>
                        <a:pt x="187" y="76"/>
                      </a:cubicBezTo>
                      <a:close/>
                      <a:moveTo>
                        <a:pt x="186" y="75"/>
                      </a:moveTo>
                      <a:cubicBezTo>
                        <a:pt x="185" y="76"/>
                        <a:pt x="184" y="77"/>
                        <a:pt x="184" y="77"/>
                      </a:cubicBezTo>
                      <a:cubicBezTo>
                        <a:pt x="183" y="78"/>
                        <a:pt x="188" y="76"/>
                        <a:pt x="188" y="75"/>
                      </a:cubicBezTo>
                      <a:cubicBezTo>
                        <a:pt x="186" y="76"/>
                        <a:pt x="187" y="75"/>
                        <a:pt x="186" y="75"/>
                      </a:cubicBezTo>
                      <a:close/>
                      <a:moveTo>
                        <a:pt x="186" y="95"/>
                      </a:moveTo>
                      <a:cubicBezTo>
                        <a:pt x="187" y="94"/>
                        <a:pt x="186" y="95"/>
                        <a:pt x="186" y="95"/>
                      </a:cubicBezTo>
                      <a:cubicBezTo>
                        <a:pt x="191" y="92"/>
                        <a:pt x="191" y="92"/>
                        <a:pt x="191" y="92"/>
                      </a:cubicBezTo>
                      <a:cubicBezTo>
                        <a:pt x="192" y="92"/>
                        <a:pt x="191" y="93"/>
                        <a:pt x="193" y="92"/>
                      </a:cubicBezTo>
                      <a:cubicBezTo>
                        <a:pt x="192" y="92"/>
                        <a:pt x="195" y="91"/>
                        <a:pt x="195" y="90"/>
                      </a:cubicBezTo>
                      <a:cubicBezTo>
                        <a:pt x="194" y="91"/>
                        <a:pt x="193" y="90"/>
                        <a:pt x="192" y="91"/>
                      </a:cubicBezTo>
                      <a:cubicBezTo>
                        <a:pt x="190" y="93"/>
                        <a:pt x="187" y="94"/>
                        <a:pt x="186" y="95"/>
                      </a:cubicBezTo>
                      <a:close/>
                      <a:moveTo>
                        <a:pt x="178" y="81"/>
                      </a:moveTo>
                      <a:cubicBezTo>
                        <a:pt x="176" y="83"/>
                        <a:pt x="179" y="82"/>
                        <a:pt x="180" y="81"/>
                      </a:cubicBezTo>
                      <a:cubicBezTo>
                        <a:pt x="181" y="80"/>
                        <a:pt x="183" y="79"/>
                        <a:pt x="183" y="79"/>
                      </a:cubicBezTo>
                      <a:cubicBezTo>
                        <a:pt x="180" y="81"/>
                        <a:pt x="183" y="78"/>
                        <a:pt x="178" y="81"/>
                      </a:cubicBezTo>
                      <a:close/>
                      <a:moveTo>
                        <a:pt x="182" y="80"/>
                      </a:moveTo>
                      <a:cubicBezTo>
                        <a:pt x="182" y="81"/>
                        <a:pt x="178" y="83"/>
                        <a:pt x="179" y="83"/>
                      </a:cubicBezTo>
                      <a:cubicBezTo>
                        <a:pt x="181" y="82"/>
                        <a:pt x="182" y="82"/>
                        <a:pt x="183" y="81"/>
                      </a:cubicBezTo>
                      <a:cubicBezTo>
                        <a:pt x="180" y="82"/>
                        <a:pt x="186" y="79"/>
                        <a:pt x="182" y="80"/>
                      </a:cubicBezTo>
                      <a:close/>
                      <a:moveTo>
                        <a:pt x="182" y="82"/>
                      </a:moveTo>
                      <a:cubicBezTo>
                        <a:pt x="180" y="84"/>
                        <a:pt x="178" y="86"/>
                        <a:pt x="180" y="86"/>
                      </a:cubicBezTo>
                      <a:cubicBezTo>
                        <a:pt x="180" y="85"/>
                        <a:pt x="183" y="83"/>
                        <a:pt x="181" y="85"/>
                      </a:cubicBezTo>
                      <a:cubicBezTo>
                        <a:pt x="186" y="82"/>
                        <a:pt x="180" y="85"/>
                        <a:pt x="183" y="82"/>
                      </a:cubicBezTo>
                      <a:cubicBezTo>
                        <a:pt x="182" y="82"/>
                        <a:pt x="182" y="83"/>
                        <a:pt x="182" y="82"/>
                      </a:cubicBezTo>
                      <a:close/>
                      <a:moveTo>
                        <a:pt x="165" y="91"/>
                      </a:moveTo>
                      <a:cubicBezTo>
                        <a:pt x="163" y="92"/>
                        <a:pt x="163" y="92"/>
                        <a:pt x="163" y="93"/>
                      </a:cubicBezTo>
                      <a:cubicBezTo>
                        <a:pt x="163" y="92"/>
                        <a:pt x="159" y="95"/>
                        <a:pt x="158" y="95"/>
                      </a:cubicBezTo>
                      <a:cubicBezTo>
                        <a:pt x="159" y="96"/>
                        <a:pt x="163" y="93"/>
                        <a:pt x="166" y="91"/>
                      </a:cubicBezTo>
                      <a:cubicBezTo>
                        <a:pt x="165" y="91"/>
                        <a:pt x="167" y="90"/>
                        <a:pt x="165" y="91"/>
                      </a:cubicBezTo>
                      <a:close/>
                      <a:moveTo>
                        <a:pt x="167" y="91"/>
                      </a:moveTo>
                      <a:cubicBezTo>
                        <a:pt x="169" y="90"/>
                        <a:pt x="169" y="90"/>
                        <a:pt x="171" y="90"/>
                      </a:cubicBezTo>
                      <a:cubicBezTo>
                        <a:pt x="171" y="88"/>
                        <a:pt x="176" y="85"/>
                        <a:pt x="178" y="83"/>
                      </a:cubicBezTo>
                      <a:cubicBezTo>
                        <a:pt x="176" y="84"/>
                        <a:pt x="176" y="82"/>
                        <a:pt x="174" y="84"/>
                      </a:cubicBezTo>
                      <a:cubicBezTo>
                        <a:pt x="175" y="85"/>
                        <a:pt x="170" y="87"/>
                        <a:pt x="170" y="88"/>
                      </a:cubicBezTo>
                      <a:cubicBezTo>
                        <a:pt x="169" y="88"/>
                        <a:pt x="169" y="88"/>
                        <a:pt x="169" y="87"/>
                      </a:cubicBezTo>
                      <a:cubicBezTo>
                        <a:pt x="166" y="90"/>
                        <a:pt x="167" y="90"/>
                        <a:pt x="167" y="91"/>
                      </a:cubicBezTo>
                      <a:close/>
                      <a:moveTo>
                        <a:pt x="173" y="93"/>
                      </a:moveTo>
                      <a:cubicBezTo>
                        <a:pt x="174" y="92"/>
                        <a:pt x="173" y="94"/>
                        <a:pt x="176" y="92"/>
                      </a:cubicBezTo>
                      <a:cubicBezTo>
                        <a:pt x="176" y="91"/>
                        <a:pt x="175" y="92"/>
                        <a:pt x="176" y="91"/>
                      </a:cubicBezTo>
                      <a:cubicBezTo>
                        <a:pt x="174" y="92"/>
                        <a:pt x="173" y="92"/>
                        <a:pt x="173" y="93"/>
                      </a:cubicBezTo>
                      <a:close/>
                      <a:moveTo>
                        <a:pt x="174" y="104"/>
                      </a:moveTo>
                      <a:cubicBezTo>
                        <a:pt x="174" y="105"/>
                        <a:pt x="181" y="100"/>
                        <a:pt x="180" y="100"/>
                      </a:cubicBezTo>
                      <a:cubicBezTo>
                        <a:pt x="177" y="102"/>
                        <a:pt x="177" y="103"/>
                        <a:pt x="174" y="104"/>
                      </a:cubicBezTo>
                      <a:close/>
                      <a:moveTo>
                        <a:pt x="164" y="99"/>
                      </a:moveTo>
                      <a:cubicBezTo>
                        <a:pt x="166" y="98"/>
                        <a:pt x="169" y="96"/>
                        <a:pt x="170" y="95"/>
                      </a:cubicBezTo>
                      <a:cubicBezTo>
                        <a:pt x="167" y="97"/>
                        <a:pt x="165" y="97"/>
                        <a:pt x="164" y="99"/>
                      </a:cubicBezTo>
                      <a:close/>
                      <a:moveTo>
                        <a:pt x="159" y="99"/>
                      </a:moveTo>
                      <a:cubicBezTo>
                        <a:pt x="159" y="100"/>
                        <a:pt x="158" y="100"/>
                        <a:pt x="158" y="100"/>
                      </a:cubicBezTo>
                      <a:cubicBezTo>
                        <a:pt x="160" y="99"/>
                        <a:pt x="160" y="98"/>
                        <a:pt x="161" y="97"/>
                      </a:cubicBezTo>
                      <a:cubicBezTo>
                        <a:pt x="161" y="97"/>
                        <a:pt x="161" y="98"/>
                        <a:pt x="162" y="97"/>
                      </a:cubicBezTo>
                      <a:cubicBezTo>
                        <a:pt x="163" y="96"/>
                        <a:pt x="162" y="97"/>
                        <a:pt x="162" y="97"/>
                      </a:cubicBezTo>
                      <a:cubicBezTo>
                        <a:pt x="158" y="99"/>
                        <a:pt x="158" y="99"/>
                        <a:pt x="158" y="99"/>
                      </a:cubicBezTo>
                      <a:cubicBezTo>
                        <a:pt x="158" y="100"/>
                        <a:pt x="157" y="102"/>
                        <a:pt x="159" y="99"/>
                      </a:cubicBezTo>
                      <a:close/>
                      <a:moveTo>
                        <a:pt x="153" y="99"/>
                      </a:moveTo>
                      <a:cubicBezTo>
                        <a:pt x="153" y="99"/>
                        <a:pt x="152" y="100"/>
                        <a:pt x="153" y="101"/>
                      </a:cubicBezTo>
                      <a:cubicBezTo>
                        <a:pt x="151" y="101"/>
                        <a:pt x="149" y="103"/>
                        <a:pt x="150" y="103"/>
                      </a:cubicBezTo>
                      <a:cubicBezTo>
                        <a:pt x="154" y="100"/>
                        <a:pt x="153" y="100"/>
                        <a:pt x="156" y="98"/>
                      </a:cubicBezTo>
                      <a:cubicBezTo>
                        <a:pt x="155" y="98"/>
                        <a:pt x="155" y="98"/>
                        <a:pt x="154" y="98"/>
                      </a:cubicBezTo>
                      <a:cubicBezTo>
                        <a:pt x="154" y="100"/>
                        <a:pt x="154" y="98"/>
                        <a:pt x="153" y="99"/>
                      </a:cubicBezTo>
                      <a:close/>
                      <a:moveTo>
                        <a:pt x="160" y="120"/>
                      </a:moveTo>
                      <a:cubicBezTo>
                        <a:pt x="160" y="120"/>
                        <a:pt x="160" y="121"/>
                        <a:pt x="161" y="120"/>
                      </a:cubicBezTo>
                      <a:cubicBezTo>
                        <a:pt x="162" y="119"/>
                        <a:pt x="165" y="116"/>
                        <a:pt x="163" y="117"/>
                      </a:cubicBezTo>
                      <a:cubicBezTo>
                        <a:pt x="163" y="117"/>
                        <a:pt x="162" y="119"/>
                        <a:pt x="160" y="120"/>
                      </a:cubicBezTo>
                      <a:close/>
                      <a:moveTo>
                        <a:pt x="150" y="106"/>
                      </a:moveTo>
                      <a:cubicBezTo>
                        <a:pt x="148" y="108"/>
                        <a:pt x="154" y="103"/>
                        <a:pt x="151" y="106"/>
                      </a:cubicBezTo>
                      <a:cubicBezTo>
                        <a:pt x="154" y="104"/>
                        <a:pt x="154" y="104"/>
                        <a:pt x="154" y="104"/>
                      </a:cubicBezTo>
                      <a:cubicBezTo>
                        <a:pt x="154" y="103"/>
                        <a:pt x="153" y="104"/>
                        <a:pt x="154" y="103"/>
                      </a:cubicBezTo>
                      <a:cubicBezTo>
                        <a:pt x="151" y="105"/>
                        <a:pt x="151" y="105"/>
                        <a:pt x="150" y="106"/>
                      </a:cubicBezTo>
                      <a:close/>
                      <a:moveTo>
                        <a:pt x="146" y="105"/>
                      </a:moveTo>
                      <a:cubicBezTo>
                        <a:pt x="142" y="108"/>
                        <a:pt x="147" y="106"/>
                        <a:pt x="145" y="108"/>
                      </a:cubicBezTo>
                      <a:cubicBezTo>
                        <a:pt x="147" y="106"/>
                        <a:pt x="146" y="106"/>
                        <a:pt x="149" y="104"/>
                      </a:cubicBezTo>
                      <a:cubicBezTo>
                        <a:pt x="148" y="104"/>
                        <a:pt x="149" y="103"/>
                        <a:pt x="149" y="103"/>
                      </a:cubicBezTo>
                      <a:cubicBezTo>
                        <a:pt x="145" y="105"/>
                        <a:pt x="149" y="103"/>
                        <a:pt x="146" y="106"/>
                      </a:cubicBezTo>
                      <a:cubicBezTo>
                        <a:pt x="146" y="105"/>
                        <a:pt x="147" y="104"/>
                        <a:pt x="146" y="105"/>
                      </a:cubicBezTo>
                      <a:close/>
                      <a:moveTo>
                        <a:pt x="153" y="120"/>
                      </a:moveTo>
                      <a:cubicBezTo>
                        <a:pt x="156" y="118"/>
                        <a:pt x="154" y="119"/>
                        <a:pt x="157" y="116"/>
                      </a:cubicBezTo>
                      <a:cubicBezTo>
                        <a:pt x="156" y="117"/>
                        <a:pt x="154" y="118"/>
                        <a:pt x="152" y="119"/>
                      </a:cubicBezTo>
                      <a:cubicBezTo>
                        <a:pt x="154" y="119"/>
                        <a:pt x="151" y="121"/>
                        <a:pt x="149" y="122"/>
                      </a:cubicBezTo>
                      <a:cubicBezTo>
                        <a:pt x="148" y="124"/>
                        <a:pt x="152" y="120"/>
                        <a:pt x="151" y="122"/>
                      </a:cubicBezTo>
                      <a:cubicBezTo>
                        <a:pt x="153" y="120"/>
                        <a:pt x="153" y="119"/>
                        <a:pt x="154" y="119"/>
                      </a:cubicBezTo>
                      <a:cubicBezTo>
                        <a:pt x="154" y="119"/>
                        <a:pt x="153" y="120"/>
                        <a:pt x="153" y="120"/>
                      </a:cubicBezTo>
                      <a:close/>
                      <a:moveTo>
                        <a:pt x="136" y="117"/>
                      </a:moveTo>
                      <a:cubicBezTo>
                        <a:pt x="139" y="115"/>
                        <a:pt x="135" y="118"/>
                        <a:pt x="135" y="118"/>
                      </a:cubicBezTo>
                      <a:cubicBezTo>
                        <a:pt x="138" y="116"/>
                        <a:pt x="140" y="115"/>
                        <a:pt x="142" y="113"/>
                      </a:cubicBezTo>
                      <a:cubicBezTo>
                        <a:pt x="142" y="112"/>
                        <a:pt x="147" y="109"/>
                        <a:pt x="148" y="107"/>
                      </a:cubicBezTo>
                      <a:cubicBezTo>
                        <a:pt x="147" y="108"/>
                        <a:pt x="146" y="108"/>
                        <a:pt x="146" y="108"/>
                      </a:cubicBezTo>
                      <a:cubicBezTo>
                        <a:pt x="144" y="109"/>
                        <a:pt x="144" y="110"/>
                        <a:pt x="142" y="111"/>
                      </a:cubicBezTo>
                      <a:cubicBezTo>
                        <a:pt x="141" y="113"/>
                        <a:pt x="142" y="113"/>
                        <a:pt x="141" y="113"/>
                      </a:cubicBezTo>
                      <a:cubicBezTo>
                        <a:pt x="140" y="113"/>
                        <a:pt x="136" y="116"/>
                        <a:pt x="136" y="117"/>
                      </a:cubicBezTo>
                      <a:close/>
                      <a:moveTo>
                        <a:pt x="153" y="123"/>
                      </a:moveTo>
                      <a:cubicBezTo>
                        <a:pt x="154" y="123"/>
                        <a:pt x="157" y="120"/>
                        <a:pt x="156" y="120"/>
                      </a:cubicBezTo>
                      <a:cubicBezTo>
                        <a:pt x="155" y="121"/>
                        <a:pt x="152" y="123"/>
                        <a:pt x="153" y="123"/>
                      </a:cubicBezTo>
                      <a:close/>
                      <a:moveTo>
                        <a:pt x="137" y="109"/>
                      </a:moveTo>
                      <a:cubicBezTo>
                        <a:pt x="139" y="108"/>
                        <a:pt x="141" y="106"/>
                        <a:pt x="141" y="106"/>
                      </a:cubicBezTo>
                      <a:cubicBezTo>
                        <a:pt x="139" y="107"/>
                        <a:pt x="137" y="109"/>
                        <a:pt x="137" y="109"/>
                      </a:cubicBezTo>
                      <a:close/>
                      <a:moveTo>
                        <a:pt x="136" y="114"/>
                      </a:moveTo>
                      <a:cubicBezTo>
                        <a:pt x="138" y="114"/>
                        <a:pt x="137" y="113"/>
                        <a:pt x="137" y="115"/>
                      </a:cubicBezTo>
                      <a:cubicBezTo>
                        <a:pt x="138" y="114"/>
                        <a:pt x="138" y="113"/>
                        <a:pt x="141" y="111"/>
                      </a:cubicBezTo>
                      <a:cubicBezTo>
                        <a:pt x="142" y="110"/>
                        <a:pt x="141" y="111"/>
                        <a:pt x="140" y="111"/>
                      </a:cubicBezTo>
                      <a:cubicBezTo>
                        <a:pt x="141" y="110"/>
                        <a:pt x="142" y="110"/>
                        <a:pt x="143" y="109"/>
                      </a:cubicBezTo>
                      <a:cubicBezTo>
                        <a:pt x="143" y="109"/>
                        <a:pt x="144" y="108"/>
                        <a:pt x="143" y="108"/>
                      </a:cubicBezTo>
                      <a:cubicBezTo>
                        <a:pt x="141" y="111"/>
                        <a:pt x="139" y="111"/>
                        <a:pt x="136" y="114"/>
                      </a:cubicBezTo>
                      <a:close/>
                      <a:moveTo>
                        <a:pt x="142" y="117"/>
                      </a:moveTo>
                      <a:cubicBezTo>
                        <a:pt x="140" y="118"/>
                        <a:pt x="142" y="116"/>
                        <a:pt x="144" y="115"/>
                      </a:cubicBezTo>
                      <a:cubicBezTo>
                        <a:pt x="144" y="114"/>
                        <a:pt x="142" y="115"/>
                        <a:pt x="141" y="116"/>
                      </a:cubicBezTo>
                      <a:cubicBezTo>
                        <a:pt x="141" y="116"/>
                        <a:pt x="141" y="117"/>
                        <a:pt x="140" y="117"/>
                      </a:cubicBezTo>
                      <a:cubicBezTo>
                        <a:pt x="137" y="118"/>
                        <a:pt x="139" y="119"/>
                        <a:pt x="136" y="120"/>
                      </a:cubicBezTo>
                      <a:cubicBezTo>
                        <a:pt x="136" y="121"/>
                        <a:pt x="133" y="123"/>
                        <a:pt x="132" y="124"/>
                      </a:cubicBezTo>
                      <a:cubicBezTo>
                        <a:pt x="133" y="124"/>
                        <a:pt x="131" y="125"/>
                        <a:pt x="131" y="126"/>
                      </a:cubicBezTo>
                      <a:cubicBezTo>
                        <a:pt x="133" y="124"/>
                        <a:pt x="135" y="122"/>
                        <a:pt x="134" y="124"/>
                      </a:cubicBezTo>
                      <a:cubicBezTo>
                        <a:pt x="135" y="124"/>
                        <a:pt x="139" y="121"/>
                        <a:pt x="138" y="121"/>
                      </a:cubicBezTo>
                      <a:cubicBezTo>
                        <a:pt x="137" y="121"/>
                        <a:pt x="135" y="124"/>
                        <a:pt x="135" y="123"/>
                      </a:cubicBezTo>
                      <a:cubicBezTo>
                        <a:pt x="136" y="122"/>
                        <a:pt x="135" y="122"/>
                        <a:pt x="137" y="121"/>
                      </a:cubicBezTo>
                      <a:cubicBezTo>
                        <a:pt x="139" y="119"/>
                        <a:pt x="142" y="117"/>
                        <a:pt x="142" y="117"/>
                      </a:cubicBezTo>
                      <a:close/>
                      <a:moveTo>
                        <a:pt x="143" y="118"/>
                      </a:moveTo>
                      <a:cubicBezTo>
                        <a:pt x="141" y="119"/>
                        <a:pt x="141" y="119"/>
                        <a:pt x="141" y="119"/>
                      </a:cubicBezTo>
                      <a:cubicBezTo>
                        <a:pt x="140" y="120"/>
                        <a:pt x="140" y="120"/>
                        <a:pt x="141" y="121"/>
                      </a:cubicBezTo>
                      <a:cubicBezTo>
                        <a:pt x="143" y="119"/>
                        <a:pt x="142" y="119"/>
                        <a:pt x="143" y="118"/>
                      </a:cubicBezTo>
                      <a:cubicBezTo>
                        <a:pt x="143" y="119"/>
                        <a:pt x="144" y="118"/>
                        <a:pt x="145" y="117"/>
                      </a:cubicBezTo>
                      <a:cubicBezTo>
                        <a:pt x="143" y="118"/>
                        <a:pt x="144" y="117"/>
                        <a:pt x="143" y="118"/>
                      </a:cubicBezTo>
                      <a:close/>
                      <a:moveTo>
                        <a:pt x="146" y="128"/>
                      </a:moveTo>
                      <a:cubicBezTo>
                        <a:pt x="147" y="128"/>
                        <a:pt x="145" y="129"/>
                        <a:pt x="145" y="130"/>
                      </a:cubicBezTo>
                      <a:cubicBezTo>
                        <a:pt x="146" y="129"/>
                        <a:pt x="146" y="129"/>
                        <a:pt x="148" y="128"/>
                      </a:cubicBezTo>
                      <a:cubicBezTo>
                        <a:pt x="147" y="128"/>
                        <a:pt x="147" y="127"/>
                        <a:pt x="148" y="127"/>
                      </a:cubicBezTo>
                      <a:cubicBezTo>
                        <a:pt x="147" y="127"/>
                        <a:pt x="146" y="128"/>
                        <a:pt x="146" y="128"/>
                      </a:cubicBezTo>
                      <a:close/>
                      <a:moveTo>
                        <a:pt x="133" y="117"/>
                      </a:moveTo>
                      <a:cubicBezTo>
                        <a:pt x="133" y="118"/>
                        <a:pt x="134" y="117"/>
                        <a:pt x="135" y="117"/>
                      </a:cubicBezTo>
                      <a:cubicBezTo>
                        <a:pt x="136" y="116"/>
                        <a:pt x="137" y="115"/>
                        <a:pt x="137" y="115"/>
                      </a:cubicBezTo>
                      <a:cubicBezTo>
                        <a:pt x="136" y="116"/>
                        <a:pt x="135" y="115"/>
                        <a:pt x="133" y="117"/>
                      </a:cubicBezTo>
                      <a:close/>
                      <a:moveTo>
                        <a:pt x="144" y="129"/>
                      </a:moveTo>
                      <a:cubicBezTo>
                        <a:pt x="143" y="129"/>
                        <a:pt x="141" y="129"/>
                        <a:pt x="139" y="132"/>
                      </a:cubicBezTo>
                      <a:cubicBezTo>
                        <a:pt x="139" y="133"/>
                        <a:pt x="145" y="129"/>
                        <a:pt x="146" y="127"/>
                      </a:cubicBezTo>
                      <a:cubicBezTo>
                        <a:pt x="145" y="128"/>
                        <a:pt x="144" y="128"/>
                        <a:pt x="144" y="129"/>
                      </a:cubicBezTo>
                      <a:close/>
                      <a:moveTo>
                        <a:pt x="133" y="117"/>
                      </a:moveTo>
                      <a:cubicBezTo>
                        <a:pt x="132" y="118"/>
                        <a:pt x="132" y="117"/>
                        <a:pt x="131" y="118"/>
                      </a:cubicBezTo>
                      <a:cubicBezTo>
                        <a:pt x="131" y="119"/>
                        <a:pt x="133" y="117"/>
                        <a:pt x="135" y="116"/>
                      </a:cubicBezTo>
                      <a:cubicBezTo>
                        <a:pt x="134" y="116"/>
                        <a:pt x="136" y="114"/>
                        <a:pt x="134" y="115"/>
                      </a:cubicBezTo>
                      <a:cubicBezTo>
                        <a:pt x="134" y="116"/>
                        <a:pt x="134" y="116"/>
                        <a:pt x="133" y="117"/>
                      </a:cubicBezTo>
                      <a:close/>
                      <a:moveTo>
                        <a:pt x="138" y="122"/>
                      </a:moveTo>
                      <a:cubicBezTo>
                        <a:pt x="137" y="123"/>
                        <a:pt x="137" y="123"/>
                        <a:pt x="139" y="122"/>
                      </a:cubicBezTo>
                      <a:cubicBezTo>
                        <a:pt x="140" y="121"/>
                        <a:pt x="140" y="120"/>
                        <a:pt x="138" y="122"/>
                      </a:cubicBezTo>
                      <a:close/>
                      <a:moveTo>
                        <a:pt x="139" y="137"/>
                      </a:moveTo>
                      <a:cubicBezTo>
                        <a:pt x="141" y="135"/>
                        <a:pt x="141" y="137"/>
                        <a:pt x="139" y="138"/>
                      </a:cubicBezTo>
                      <a:cubicBezTo>
                        <a:pt x="140" y="137"/>
                        <a:pt x="141" y="137"/>
                        <a:pt x="142" y="136"/>
                      </a:cubicBezTo>
                      <a:cubicBezTo>
                        <a:pt x="142" y="135"/>
                        <a:pt x="142" y="135"/>
                        <a:pt x="142" y="135"/>
                      </a:cubicBezTo>
                      <a:cubicBezTo>
                        <a:pt x="142" y="135"/>
                        <a:pt x="143" y="134"/>
                        <a:pt x="144" y="134"/>
                      </a:cubicBezTo>
                      <a:cubicBezTo>
                        <a:pt x="142" y="136"/>
                        <a:pt x="138" y="139"/>
                        <a:pt x="138" y="140"/>
                      </a:cubicBezTo>
                      <a:cubicBezTo>
                        <a:pt x="138" y="140"/>
                        <a:pt x="137" y="141"/>
                        <a:pt x="136" y="141"/>
                      </a:cubicBezTo>
                      <a:cubicBezTo>
                        <a:pt x="138" y="140"/>
                        <a:pt x="138" y="139"/>
                        <a:pt x="139" y="138"/>
                      </a:cubicBezTo>
                      <a:cubicBezTo>
                        <a:pt x="139" y="137"/>
                        <a:pt x="136" y="138"/>
                        <a:pt x="133" y="141"/>
                      </a:cubicBezTo>
                      <a:cubicBezTo>
                        <a:pt x="134" y="141"/>
                        <a:pt x="136" y="139"/>
                        <a:pt x="137" y="139"/>
                      </a:cubicBezTo>
                      <a:cubicBezTo>
                        <a:pt x="137" y="139"/>
                        <a:pt x="138" y="139"/>
                        <a:pt x="138" y="139"/>
                      </a:cubicBezTo>
                      <a:cubicBezTo>
                        <a:pt x="135" y="142"/>
                        <a:pt x="132" y="145"/>
                        <a:pt x="132" y="146"/>
                      </a:cubicBezTo>
                      <a:cubicBezTo>
                        <a:pt x="133" y="145"/>
                        <a:pt x="135" y="144"/>
                        <a:pt x="135" y="143"/>
                      </a:cubicBezTo>
                      <a:cubicBezTo>
                        <a:pt x="134" y="144"/>
                        <a:pt x="134" y="144"/>
                        <a:pt x="134" y="144"/>
                      </a:cubicBezTo>
                      <a:cubicBezTo>
                        <a:pt x="135" y="144"/>
                        <a:pt x="136" y="142"/>
                        <a:pt x="136" y="142"/>
                      </a:cubicBezTo>
                      <a:cubicBezTo>
                        <a:pt x="137" y="142"/>
                        <a:pt x="134" y="145"/>
                        <a:pt x="137" y="143"/>
                      </a:cubicBezTo>
                      <a:cubicBezTo>
                        <a:pt x="136" y="142"/>
                        <a:pt x="139" y="141"/>
                        <a:pt x="140" y="141"/>
                      </a:cubicBezTo>
                      <a:cubicBezTo>
                        <a:pt x="139" y="140"/>
                        <a:pt x="141" y="139"/>
                        <a:pt x="141" y="139"/>
                      </a:cubicBezTo>
                      <a:cubicBezTo>
                        <a:pt x="140" y="139"/>
                        <a:pt x="140" y="139"/>
                        <a:pt x="141" y="138"/>
                      </a:cubicBezTo>
                      <a:cubicBezTo>
                        <a:pt x="144" y="136"/>
                        <a:pt x="146" y="134"/>
                        <a:pt x="148" y="133"/>
                      </a:cubicBezTo>
                      <a:cubicBezTo>
                        <a:pt x="147" y="133"/>
                        <a:pt x="143" y="135"/>
                        <a:pt x="146" y="132"/>
                      </a:cubicBezTo>
                      <a:cubicBezTo>
                        <a:pt x="143" y="133"/>
                        <a:pt x="141" y="134"/>
                        <a:pt x="139" y="137"/>
                      </a:cubicBezTo>
                      <a:close/>
                      <a:moveTo>
                        <a:pt x="142" y="131"/>
                      </a:moveTo>
                      <a:cubicBezTo>
                        <a:pt x="142" y="131"/>
                        <a:pt x="143" y="132"/>
                        <a:pt x="144" y="130"/>
                      </a:cubicBezTo>
                      <a:cubicBezTo>
                        <a:pt x="144" y="130"/>
                        <a:pt x="144" y="130"/>
                        <a:pt x="144" y="129"/>
                      </a:cubicBezTo>
                      <a:cubicBezTo>
                        <a:pt x="144" y="130"/>
                        <a:pt x="143" y="130"/>
                        <a:pt x="142" y="131"/>
                      </a:cubicBezTo>
                      <a:close/>
                      <a:moveTo>
                        <a:pt x="142" y="143"/>
                      </a:moveTo>
                      <a:cubicBezTo>
                        <a:pt x="142" y="143"/>
                        <a:pt x="145" y="140"/>
                        <a:pt x="145" y="142"/>
                      </a:cubicBezTo>
                      <a:cubicBezTo>
                        <a:pt x="147" y="140"/>
                        <a:pt x="149" y="139"/>
                        <a:pt x="150" y="138"/>
                      </a:cubicBezTo>
                      <a:cubicBezTo>
                        <a:pt x="148" y="139"/>
                        <a:pt x="147" y="140"/>
                        <a:pt x="146" y="140"/>
                      </a:cubicBezTo>
                      <a:cubicBezTo>
                        <a:pt x="147" y="139"/>
                        <a:pt x="147" y="139"/>
                        <a:pt x="148" y="138"/>
                      </a:cubicBezTo>
                      <a:cubicBezTo>
                        <a:pt x="147" y="139"/>
                        <a:pt x="150" y="137"/>
                        <a:pt x="150" y="137"/>
                      </a:cubicBezTo>
                      <a:cubicBezTo>
                        <a:pt x="148" y="138"/>
                        <a:pt x="142" y="142"/>
                        <a:pt x="142" y="143"/>
                      </a:cubicBezTo>
                      <a:close/>
                      <a:moveTo>
                        <a:pt x="125" y="125"/>
                      </a:moveTo>
                      <a:cubicBezTo>
                        <a:pt x="126" y="125"/>
                        <a:pt x="128" y="123"/>
                        <a:pt x="128" y="124"/>
                      </a:cubicBezTo>
                      <a:cubicBezTo>
                        <a:pt x="126" y="126"/>
                        <a:pt x="124" y="127"/>
                        <a:pt x="124" y="128"/>
                      </a:cubicBezTo>
                      <a:cubicBezTo>
                        <a:pt x="129" y="124"/>
                        <a:pt x="129" y="124"/>
                        <a:pt x="129" y="124"/>
                      </a:cubicBezTo>
                      <a:cubicBezTo>
                        <a:pt x="128" y="123"/>
                        <a:pt x="132" y="121"/>
                        <a:pt x="131" y="120"/>
                      </a:cubicBezTo>
                      <a:cubicBezTo>
                        <a:pt x="129" y="122"/>
                        <a:pt x="127" y="123"/>
                        <a:pt x="125" y="125"/>
                      </a:cubicBezTo>
                      <a:close/>
                      <a:moveTo>
                        <a:pt x="131" y="122"/>
                      </a:moveTo>
                      <a:cubicBezTo>
                        <a:pt x="132" y="122"/>
                        <a:pt x="131" y="122"/>
                        <a:pt x="131" y="123"/>
                      </a:cubicBezTo>
                      <a:cubicBezTo>
                        <a:pt x="132" y="122"/>
                        <a:pt x="132" y="121"/>
                        <a:pt x="133" y="120"/>
                      </a:cubicBezTo>
                      <a:cubicBezTo>
                        <a:pt x="134" y="120"/>
                        <a:pt x="134" y="120"/>
                        <a:pt x="134" y="120"/>
                      </a:cubicBezTo>
                      <a:cubicBezTo>
                        <a:pt x="133" y="120"/>
                        <a:pt x="135" y="117"/>
                        <a:pt x="131" y="119"/>
                      </a:cubicBezTo>
                      <a:cubicBezTo>
                        <a:pt x="131" y="120"/>
                        <a:pt x="134" y="119"/>
                        <a:pt x="131" y="122"/>
                      </a:cubicBezTo>
                      <a:close/>
                      <a:moveTo>
                        <a:pt x="139" y="130"/>
                      </a:moveTo>
                      <a:cubicBezTo>
                        <a:pt x="138" y="132"/>
                        <a:pt x="142" y="129"/>
                        <a:pt x="142" y="129"/>
                      </a:cubicBezTo>
                      <a:lnTo>
                        <a:pt x="139" y="130"/>
                      </a:lnTo>
                      <a:close/>
                      <a:moveTo>
                        <a:pt x="133" y="129"/>
                      </a:moveTo>
                      <a:cubicBezTo>
                        <a:pt x="135" y="127"/>
                        <a:pt x="136" y="126"/>
                        <a:pt x="135" y="126"/>
                      </a:cubicBezTo>
                      <a:cubicBezTo>
                        <a:pt x="133" y="128"/>
                        <a:pt x="132" y="129"/>
                        <a:pt x="133" y="129"/>
                      </a:cubicBezTo>
                      <a:close/>
                      <a:moveTo>
                        <a:pt x="129" y="121"/>
                      </a:moveTo>
                      <a:cubicBezTo>
                        <a:pt x="128" y="120"/>
                        <a:pt x="126" y="121"/>
                        <a:pt x="124" y="124"/>
                      </a:cubicBezTo>
                      <a:cubicBezTo>
                        <a:pt x="125" y="123"/>
                        <a:pt x="125" y="123"/>
                        <a:pt x="124" y="124"/>
                      </a:cubicBezTo>
                      <a:cubicBezTo>
                        <a:pt x="123" y="124"/>
                        <a:pt x="121" y="127"/>
                        <a:pt x="120" y="128"/>
                      </a:cubicBezTo>
                      <a:cubicBezTo>
                        <a:pt x="121" y="128"/>
                        <a:pt x="121" y="128"/>
                        <a:pt x="120" y="130"/>
                      </a:cubicBezTo>
                      <a:cubicBezTo>
                        <a:pt x="121" y="129"/>
                        <a:pt x="121" y="129"/>
                        <a:pt x="121" y="129"/>
                      </a:cubicBezTo>
                      <a:cubicBezTo>
                        <a:pt x="125" y="126"/>
                        <a:pt x="124" y="125"/>
                        <a:pt x="128" y="123"/>
                      </a:cubicBezTo>
                      <a:cubicBezTo>
                        <a:pt x="127" y="122"/>
                        <a:pt x="126" y="123"/>
                        <a:pt x="129" y="121"/>
                      </a:cubicBezTo>
                      <a:close/>
                      <a:moveTo>
                        <a:pt x="129" y="131"/>
                      </a:moveTo>
                      <a:cubicBezTo>
                        <a:pt x="130" y="130"/>
                        <a:pt x="133" y="127"/>
                        <a:pt x="134" y="126"/>
                      </a:cubicBezTo>
                      <a:cubicBezTo>
                        <a:pt x="131" y="128"/>
                        <a:pt x="130" y="130"/>
                        <a:pt x="129" y="131"/>
                      </a:cubicBezTo>
                      <a:close/>
                      <a:moveTo>
                        <a:pt x="133" y="136"/>
                      </a:moveTo>
                      <a:cubicBezTo>
                        <a:pt x="135" y="136"/>
                        <a:pt x="137" y="136"/>
                        <a:pt x="139" y="133"/>
                      </a:cubicBezTo>
                      <a:cubicBezTo>
                        <a:pt x="136" y="135"/>
                        <a:pt x="136" y="134"/>
                        <a:pt x="133" y="136"/>
                      </a:cubicBezTo>
                      <a:close/>
                      <a:moveTo>
                        <a:pt x="124" y="131"/>
                      </a:moveTo>
                      <a:cubicBezTo>
                        <a:pt x="125" y="131"/>
                        <a:pt x="125" y="131"/>
                        <a:pt x="124" y="132"/>
                      </a:cubicBezTo>
                      <a:cubicBezTo>
                        <a:pt x="126" y="131"/>
                        <a:pt x="131" y="127"/>
                        <a:pt x="128" y="128"/>
                      </a:cubicBezTo>
                      <a:cubicBezTo>
                        <a:pt x="128" y="129"/>
                        <a:pt x="126" y="130"/>
                        <a:pt x="124" y="131"/>
                      </a:cubicBezTo>
                      <a:close/>
                      <a:moveTo>
                        <a:pt x="121" y="127"/>
                      </a:moveTo>
                      <a:cubicBezTo>
                        <a:pt x="121" y="126"/>
                        <a:pt x="121" y="125"/>
                        <a:pt x="123" y="124"/>
                      </a:cubicBezTo>
                      <a:cubicBezTo>
                        <a:pt x="120" y="126"/>
                        <a:pt x="117" y="127"/>
                        <a:pt x="117" y="128"/>
                      </a:cubicBezTo>
                      <a:cubicBezTo>
                        <a:pt x="118" y="128"/>
                        <a:pt x="120" y="126"/>
                        <a:pt x="121" y="126"/>
                      </a:cubicBezTo>
                      <a:cubicBezTo>
                        <a:pt x="120" y="126"/>
                        <a:pt x="119" y="128"/>
                        <a:pt x="121" y="127"/>
                      </a:cubicBezTo>
                      <a:close/>
                      <a:moveTo>
                        <a:pt x="120" y="131"/>
                      </a:moveTo>
                      <a:cubicBezTo>
                        <a:pt x="121" y="131"/>
                        <a:pt x="122" y="131"/>
                        <a:pt x="124" y="129"/>
                      </a:cubicBezTo>
                      <a:cubicBezTo>
                        <a:pt x="124" y="128"/>
                        <a:pt x="121" y="130"/>
                        <a:pt x="120" y="131"/>
                      </a:cubicBezTo>
                      <a:close/>
                      <a:moveTo>
                        <a:pt x="119" y="140"/>
                      </a:moveTo>
                      <a:cubicBezTo>
                        <a:pt x="121" y="139"/>
                        <a:pt x="122" y="137"/>
                        <a:pt x="124" y="135"/>
                      </a:cubicBezTo>
                      <a:cubicBezTo>
                        <a:pt x="124" y="134"/>
                        <a:pt x="124" y="134"/>
                        <a:pt x="124" y="134"/>
                      </a:cubicBezTo>
                      <a:cubicBezTo>
                        <a:pt x="121" y="137"/>
                        <a:pt x="119" y="139"/>
                        <a:pt x="119" y="140"/>
                      </a:cubicBezTo>
                      <a:close/>
                      <a:moveTo>
                        <a:pt x="117" y="131"/>
                      </a:moveTo>
                      <a:cubicBezTo>
                        <a:pt x="119" y="130"/>
                        <a:pt x="117" y="130"/>
                        <a:pt x="118" y="129"/>
                      </a:cubicBezTo>
                      <a:cubicBezTo>
                        <a:pt x="116" y="131"/>
                        <a:pt x="116" y="131"/>
                        <a:pt x="117" y="131"/>
                      </a:cubicBezTo>
                      <a:close/>
                      <a:moveTo>
                        <a:pt x="112" y="133"/>
                      </a:moveTo>
                      <a:cubicBezTo>
                        <a:pt x="112" y="134"/>
                        <a:pt x="114" y="132"/>
                        <a:pt x="113" y="133"/>
                      </a:cubicBezTo>
                      <a:cubicBezTo>
                        <a:pt x="117" y="130"/>
                        <a:pt x="114" y="131"/>
                        <a:pt x="112" y="133"/>
                      </a:cubicBezTo>
                      <a:close/>
                      <a:moveTo>
                        <a:pt x="117" y="138"/>
                      </a:moveTo>
                      <a:cubicBezTo>
                        <a:pt x="116" y="140"/>
                        <a:pt x="113" y="143"/>
                        <a:pt x="114" y="143"/>
                      </a:cubicBezTo>
                      <a:cubicBezTo>
                        <a:pt x="117" y="140"/>
                        <a:pt x="116" y="140"/>
                        <a:pt x="119" y="137"/>
                      </a:cubicBezTo>
                      <a:cubicBezTo>
                        <a:pt x="118" y="138"/>
                        <a:pt x="118" y="137"/>
                        <a:pt x="117" y="138"/>
                      </a:cubicBezTo>
                      <a:close/>
                      <a:moveTo>
                        <a:pt x="114" y="157"/>
                      </a:moveTo>
                      <a:cubicBezTo>
                        <a:pt x="112" y="158"/>
                        <a:pt x="113" y="158"/>
                        <a:pt x="111" y="158"/>
                      </a:cubicBezTo>
                      <a:cubicBezTo>
                        <a:pt x="113" y="158"/>
                        <a:pt x="109" y="161"/>
                        <a:pt x="109" y="161"/>
                      </a:cubicBezTo>
                      <a:cubicBezTo>
                        <a:pt x="111" y="159"/>
                        <a:pt x="109" y="160"/>
                        <a:pt x="108" y="161"/>
                      </a:cubicBezTo>
                      <a:cubicBezTo>
                        <a:pt x="108" y="162"/>
                        <a:pt x="107" y="163"/>
                        <a:pt x="107" y="164"/>
                      </a:cubicBezTo>
                      <a:cubicBezTo>
                        <a:pt x="105" y="166"/>
                        <a:pt x="105" y="164"/>
                        <a:pt x="102" y="167"/>
                      </a:cubicBezTo>
                      <a:cubicBezTo>
                        <a:pt x="102" y="169"/>
                        <a:pt x="103" y="167"/>
                        <a:pt x="104" y="167"/>
                      </a:cubicBezTo>
                      <a:cubicBezTo>
                        <a:pt x="103" y="168"/>
                        <a:pt x="102" y="168"/>
                        <a:pt x="101" y="169"/>
                      </a:cubicBezTo>
                      <a:cubicBezTo>
                        <a:pt x="103" y="169"/>
                        <a:pt x="106" y="166"/>
                        <a:pt x="107" y="164"/>
                      </a:cubicBezTo>
                      <a:cubicBezTo>
                        <a:pt x="106" y="167"/>
                        <a:pt x="101" y="172"/>
                        <a:pt x="99" y="173"/>
                      </a:cubicBezTo>
                      <a:cubicBezTo>
                        <a:pt x="99" y="173"/>
                        <a:pt x="99" y="175"/>
                        <a:pt x="98" y="175"/>
                      </a:cubicBezTo>
                      <a:cubicBezTo>
                        <a:pt x="98" y="175"/>
                        <a:pt x="99" y="175"/>
                        <a:pt x="98" y="175"/>
                      </a:cubicBezTo>
                      <a:cubicBezTo>
                        <a:pt x="99" y="175"/>
                        <a:pt x="98" y="175"/>
                        <a:pt x="99" y="175"/>
                      </a:cubicBezTo>
                      <a:cubicBezTo>
                        <a:pt x="99" y="175"/>
                        <a:pt x="100" y="174"/>
                        <a:pt x="100" y="174"/>
                      </a:cubicBezTo>
                      <a:cubicBezTo>
                        <a:pt x="100" y="174"/>
                        <a:pt x="100" y="174"/>
                        <a:pt x="100" y="174"/>
                      </a:cubicBezTo>
                      <a:cubicBezTo>
                        <a:pt x="101" y="172"/>
                        <a:pt x="101" y="172"/>
                        <a:pt x="101" y="172"/>
                      </a:cubicBezTo>
                      <a:cubicBezTo>
                        <a:pt x="102" y="172"/>
                        <a:pt x="103" y="171"/>
                        <a:pt x="104" y="170"/>
                      </a:cubicBezTo>
                      <a:cubicBezTo>
                        <a:pt x="103" y="170"/>
                        <a:pt x="106" y="168"/>
                        <a:pt x="106" y="167"/>
                      </a:cubicBezTo>
                      <a:cubicBezTo>
                        <a:pt x="108" y="166"/>
                        <a:pt x="114" y="158"/>
                        <a:pt x="117" y="157"/>
                      </a:cubicBezTo>
                      <a:cubicBezTo>
                        <a:pt x="117" y="157"/>
                        <a:pt x="116" y="157"/>
                        <a:pt x="117" y="156"/>
                      </a:cubicBezTo>
                      <a:cubicBezTo>
                        <a:pt x="119" y="155"/>
                        <a:pt x="120" y="153"/>
                        <a:pt x="123" y="151"/>
                      </a:cubicBezTo>
                      <a:cubicBezTo>
                        <a:pt x="122" y="150"/>
                        <a:pt x="125" y="150"/>
                        <a:pt x="126" y="148"/>
                      </a:cubicBezTo>
                      <a:cubicBezTo>
                        <a:pt x="126" y="148"/>
                        <a:pt x="127" y="147"/>
                        <a:pt x="126" y="147"/>
                      </a:cubicBezTo>
                      <a:cubicBezTo>
                        <a:pt x="123" y="150"/>
                        <a:pt x="122" y="148"/>
                        <a:pt x="120" y="151"/>
                      </a:cubicBezTo>
                      <a:cubicBezTo>
                        <a:pt x="121" y="150"/>
                        <a:pt x="120" y="153"/>
                        <a:pt x="119" y="153"/>
                      </a:cubicBezTo>
                      <a:cubicBezTo>
                        <a:pt x="119" y="152"/>
                        <a:pt x="117" y="155"/>
                        <a:pt x="116" y="155"/>
                      </a:cubicBezTo>
                      <a:cubicBezTo>
                        <a:pt x="117" y="154"/>
                        <a:pt x="118" y="153"/>
                        <a:pt x="118" y="152"/>
                      </a:cubicBezTo>
                      <a:cubicBezTo>
                        <a:pt x="117" y="154"/>
                        <a:pt x="116" y="154"/>
                        <a:pt x="116" y="154"/>
                      </a:cubicBezTo>
                      <a:cubicBezTo>
                        <a:pt x="116" y="154"/>
                        <a:pt x="117" y="153"/>
                        <a:pt x="117" y="153"/>
                      </a:cubicBezTo>
                      <a:cubicBezTo>
                        <a:pt x="115" y="155"/>
                        <a:pt x="115" y="155"/>
                        <a:pt x="114" y="157"/>
                      </a:cubicBezTo>
                      <a:close/>
                      <a:moveTo>
                        <a:pt x="119" y="151"/>
                      </a:moveTo>
                      <a:cubicBezTo>
                        <a:pt x="120" y="150"/>
                        <a:pt x="121" y="149"/>
                        <a:pt x="121" y="148"/>
                      </a:cubicBezTo>
                      <a:cubicBezTo>
                        <a:pt x="120" y="149"/>
                        <a:pt x="119" y="149"/>
                        <a:pt x="118" y="151"/>
                      </a:cubicBezTo>
                      <a:cubicBezTo>
                        <a:pt x="118" y="152"/>
                        <a:pt x="119" y="150"/>
                        <a:pt x="120" y="150"/>
                      </a:cubicBezTo>
                      <a:cubicBezTo>
                        <a:pt x="119" y="151"/>
                        <a:pt x="118" y="152"/>
                        <a:pt x="119" y="151"/>
                      </a:cubicBezTo>
                      <a:close/>
                      <a:moveTo>
                        <a:pt x="124" y="159"/>
                      </a:moveTo>
                      <a:cubicBezTo>
                        <a:pt x="125" y="159"/>
                        <a:pt x="128" y="159"/>
                        <a:pt x="128" y="157"/>
                      </a:cubicBezTo>
                      <a:cubicBezTo>
                        <a:pt x="125" y="160"/>
                        <a:pt x="127" y="156"/>
                        <a:pt x="124" y="159"/>
                      </a:cubicBezTo>
                      <a:close/>
                      <a:moveTo>
                        <a:pt x="112" y="142"/>
                      </a:moveTo>
                      <a:cubicBezTo>
                        <a:pt x="110" y="143"/>
                        <a:pt x="109" y="144"/>
                        <a:pt x="109" y="145"/>
                      </a:cubicBezTo>
                      <a:cubicBezTo>
                        <a:pt x="110" y="145"/>
                        <a:pt x="111" y="143"/>
                        <a:pt x="112" y="142"/>
                      </a:cubicBezTo>
                      <a:cubicBezTo>
                        <a:pt x="112" y="143"/>
                        <a:pt x="112" y="143"/>
                        <a:pt x="113" y="142"/>
                      </a:cubicBezTo>
                      <a:cubicBezTo>
                        <a:pt x="113" y="142"/>
                        <a:pt x="112" y="142"/>
                        <a:pt x="112" y="142"/>
                      </a:cubicBezTo>
                      <a:close/>
                      <a:moveTo>
                        <a:pt x="114" y="170"/>
                      </a:moveTo>
                      <a:cubicBezTo>
                        <a:pt x="115" y="170"/>
                        <a:pt x="118" y="166"/>
                        <a:pt x="117" y="166"/>
                      </a:cubicBezTo>
                      <a:cubicBezTo>
                        <a:pt x="115" y="168"/>
                        <a:pt x="116" y="167"/>
                        <a:pt x="114" y="170"/>
                      </a:cubicBezTo>
                      <a:close/>
                      <a:moveTo>
                        <a:pt x="88" y="182"/>
                      </a:moveTo>
                      <a:cubicBezTo>
                        <a:pt x="88" y="182"/>
                        <a:pt x="89" y="182"/>
                        <a:pt x="89" y="181"/>
                      </a:cubicBezTo>
                      <a:cubicBezTo>
                        <a:pt x="88" y="181"/>
                        <a:pt x="88" y="182"/>
                        <a:pt x="88" y="182"/>
                      </a:cubicBezTo>
                      <a:close/>
                      <a:moveTo>
                        <a:pt x="108" y="144"/>
                      </a:moveTo>
                      <a:cubicBezTo>
                        <a:pt x="106" y="144"/>
                        <a:pt x="109" y="142"/>
                        <a:pt x="108" y="142"/>
                      </a:cubicBezTo>
                      <a:cubicBezTo>
                        <a:pt x="107" y="142"/>
                        <a:pt x="103" y="145"/>
                        <a:pt x="103" y="145"/>
                      </a:cubicBezTo>
                      <a:cubicBezTo>
                        <a:pt x="105" y="144"/>
                        <a:pt x="106" y="145"/>
                        <a:pt x="107" y="144"/>
                      </a:cubicBezTo>
                      <a:cubicBezTo>
                        <a:pt x="109" y="143"/>
                        <a:pt x="109" y="143"/>
                        <a:pt x="110" y="141"/>
                      </a:cubicBezTo>
                      <a:cubicBezTo>
                        <a:pt x="110" y="141"/>
                        <a:pt x="110" y="141"/>
                        <a:pt x="110" y="141"/>
                      </a:cubicBezTo>
                      <a:cubicBezTo>
                        <a:pt x="107" y="143"/>
                        <a:pt x="110" y="142"/>
                        <a:pt x="108" y="144"/>
                      </a:cubicBezTo>
                      <a:close/>
                      <a:moveTo>
                        <a:pt x="802" y="247"/>
                      </a:moveTo>
                      <a:cubicBezTo>
                        <a:pt x="799" y="242"/>
                        <a:pt x="799" y="242"/>
                        <a:pt x="799" y="242"/>
                      </a:cubicBezTo>
                      <a:cubicBezTo>
                        <a:pt x="798" y="242"/>
                        <a:pt x="801" y="247"/>
                        <a:pt x="801" y="246"/>
                      </a:cubicBezTo>
                      <a:cubicBezTo>
                        <a:pt x="801" y="247"/>
                        <a:pt x="801" y="247"/>
                        <a:pt x="801" y="247"/>
                      </a:cubicBezTo>
                      <a:cubicBezTo>
                        <a:pt x="800" y="244"/>
                        <a:pt x="802" y="246"/>
                        <a:pt x="802" y="247"/>
                      </a:cubicBezTo>
                      <a:close/>
                      <a:moveTo>
                        <a:pt x="596" y="44"/>
                      </a:moveTo>
                      <a:cubicBezTo>
                        <a:pt x="592" y="42"/>
                        <a:pt x="592" y="42"/>
                        <a:pt x="592" y="42"/>
                      </a:cubicBezTo>
                      <a:cubicBezTo>
                        <a:pt x="592" y="43"/>
                        <a:pt x="593" y="43"/>
                        <a:pt x="594" y="44"/>
                      </a:cubicBezTo>
                      <a:cubicBezTo>
                        <a:pt x="591" y="43"/>
                        <a:pt x="597" y="45"/>
                        <a:pt x="596" y="44"/>
                      </a:cubicBezTo>
                      <a:close/>
                      <a:moveTo>
                        <a:pt x="493" y="9"/>
                      </a:moveTo>
                      <a:cubicBezTo>
                        <a:pt x="495" y="10"/>
                        <a:pt x="500" y="11"/>
                        <a:pt x="502" y="11"/>
                      </a:cubicBezTo>
                      <a:cubicBezTo>
                        <a:pt x="500" y="10"/>
                        <a:pt x="492" y="9"/>
                        <a:pt x="493" y="9"/>
                      </a:cubicBezTo>
                      <a:close/>
                      <a:moveTo>
                        <a:pt x="467" y="5"/>
                      </a:moveTo>
                      <a:cubicBezTo>
                        <a:pt x="469" y="5"/>
                        <a:pt x="477" y="7"/>
                        <a:pt x="475" y="6"/>
                      </a:cubicBezTo>
                      <a:cubicBezTo>
                        <a:pt x="473" y="6"/>
                        <a:pt x="466" y="4"/>
                        <a:pt x="466" y="5"/>
                      </a:cubicBezTo>
                      <a:cubicBezTo>
                        <a:pt x="467" y="6"/>
                        <a:pt x="469" y="7"/>
                        <a:pt x="470" y="6"/>
                      </a:cubicBezTo>
                      <a:cubicBezTo>
                        <a:pt x="469" y="6"/>
                        <a:pt x="468" y="6"/>
                        <a:pt x="467" y="5"/>
                      </a:cubicBezTo>
                      <a:close/>
                      <a:moveTo>
                        <a:pt x="411" y="0"/>
                      </a:moveTo>
                      <a:cubicBezTo>
                        <a:pt x="410" y="0"/>
                        <a:pt x="406" y="0"/>
                        <a:pt x="404" y="1"/>
                      </a:cubicBezTo>
                      <a:cubicBezTo>
                        <a:pt x="407" y="1"/>
                        <a:pt x="411" y="1"/>
                        <a:pt x="414" y="1"/>
                      </a:cubicBezTo>
                      <a:cubicBezTo>
                        <a:pt x="413" y="1"/>
                        <a:pt x="411" y="1"/>
                        <a:pt x="412" y="1"/>
                      </a:cubicBezTo>
                      <a:cubicBezTo>
                        <a:pt x="413" y="1"/>
                        <a:pt x="417" y="0"/>
                        <a:pt x="415" y="0"/>
                      </a:cubicBezTo>
                      <a:cubicBezTo>
                        <a:pt x="415" y="1"/>
                        <a:pt x="413" y="0"/>
                        <a:pt x="411" y="0"/>
                      </a:cubicBezTo>
                      <a:close/>
                      <a:moveTo>
                        <a:pt x="394" y="50"/>
                      </a:moveTo>
                      <a:cubicBezTo>
                        <a:pt x="394" y="49"/>
                        <a:pt x="401" y="50"/>
                        <a:pt x="399" y="50"/>
                      </a:cubicBezTo>
                      <a:cubicBezTo>
                        <a:pt x="399" y="49"/>
                        <a:pt x="391" y="49"/>
                        <a:pt x="394" y="50"/>
                      </a:cubicBezTo>
                      <a:close/>
                      <a:moveTo>
                        <a:pt x="388" y="50"/>
                      </a:moveTo>
                      <a:cubicBezTo>
                        <a:pt x="389" y="50"/>
                        <a:pt x="391" y="51"/>
                        <a:pt x="393" y="50"/>
                      </a:cubicBezTo>
                      <a:cubicBezTo>
                        <a:pt x="384" y="50"/>
                        <a:pt x="379" y="50"/>
                        <a:pt x="376" y="50"/>
                      </a:cubicBezTo>
                      <a:cubicBezTo>
                        <a:pt x="379" y="50"/>
                        <a:pt x="373" y="51"/>
                        <a:pt x="376" y="51"/>
                      </a:cubicBezTo>
                      <a:cubicBezTo>
                        <a:pt x="378" y="50"/>
                        <a:pt x="383" y="51"/>
                        <a:pt x="382" y="50"/>
                      </a:cubicBezTo>
                      <a:cubicBezTo>
                        <a:pt x="383" y="50"/>
                        <a:pt x="386" y="50"/>
                        <a:pt x="388" y="50"/>
                      </a:cubicBezTo>
                      <a:close/>
                      <a:moveTo>
                        <a:pt x="350" y="7"/>
                      </a:moveTo>
                      <a:cubicBezTo>
                        <a:pt x="351" y="6"/>
                        <a:pt x="358" y="6"/>
                        <a:pt x="359" y="6"/>
                      </a:cubicBezTo>
                      <a:cubicBezTo>
                        <a:pt x="355" y="6"/>
                        <a:pt x="351" y="7"/>
                        <a:pt x="349" y="7"/>
                      </a:cubicBezTo>
                      <a:cubicBezTo>
                        <a:pt x="350" y="7"/>
                        <a:pt x="350" y="7"/>
                        <a:pt x="350" y="7"/>
                      </a:cubicBezTo>
                      <a:cubicBezTo>
                        <a:pt x="350" y="7"/>
                        <a:pt x="349" y="7"/>
                        <a:pt x="350" y="7"/>
                      </a:cubicBezTo>
                      <a:close/>
                      <a:moveTo>
                        <a:pt x="350" y="8"/>
                      </a:moveTo>
                      <a:cubicBezTo>
                        <a:pt x="350" y="8"/>
                        <a:pt x="350" y="8"/>
                        <a:pt x="351" y="7"/>
                      </a:cubicBezTo>
                      <a:cubicBezTo>
                        <a:pt x="348" y="8"/>
                        <a:pt x="348" y="7"/>
                        <a:pt x="347" y="7"/>
                      </a:cubicBezTo>
                      <a:cubicBezTo>
                        <a:pt x="346" y="8"/>
                        <a:pt x="345" y="8"/>
                        <a:pt x="343" y="8"/>
                      </a:cubicBezTo>
                      <a:cubicBezTo>
                        <a:pt x="342" y="8"/>
                        <a:pt x="336" y="8"/>
                        <a:pt x="335" y="9"/>
                      </a:cubicBezTo>
                      <a:cubicBezTo>
                        <a:pt x="336" y="9"/>
                        <a:pt x="337" y="9"/>
                        <a:pt x="337" y="9"/>
                      </a:cubicBezTo>
                      <a:cubicBezTo>
                        <a:pt x="334" y="10"/>
                        <a:pt x="330" y="9"/>
                        <a:pt x="327" y="11"/>
                      </a:cubicBezTo>
                      <a:cubicBezTo>
                        <a:pt x="331" y="11"/>
                        <a:pt x="333" y="10"/>
                        <a:pt x="336" y="10"/>
                      </a:cubicBezTo>
                      <a:cubicBezTo>
                        <a:pt x="336" y="9"/>
                        <a:pt x="337" y="9"/>
                        <a:pt x="339" y="9"/>
                      </a:cubicBezTo>
                      <a:cubicBezTo>
                        <a:pt x="339" y="9"/>
                        <a:pt x="336" y="9"/>
                        <a:pt x="337" y="10"/>
                      </a:cubicBezTo>
                      <a:cubicBezTo>
                        <a:pt x="342" y="9"/>
                        <a:pt x="350" y="9"/>
                        <a:pt x="351" y="8"/>
                      </a:cubicBezTo>
                      <a:cubicBezTo>
                        <a:pt x="350" y="8"/>
                        <a:pt x="350" y="8"/>
                        <a:pt x="350" y="8"/>
                      </a:cubicBezTo>
                      <a:close/>
                      <a:moveTo>
                        <a:pt x="314" y="14"/>
                      </a:moveTo>
                      <a:cubicBezTo>
                        <a:pt x="315" y="14"/>
                        <a:pt x="322" y="13"/>
                        <a:pt x="320" y="13"/>
                      </a:cubicBezTo>
                      <a:cubicBezTo>
                        <a:pt x="317" y="14"/>
                        <a:pt x="316" y="13"/>
                        <a:pt x="314" y="14"/>
                      </a:cubicBezTo>
                      <a:close/>
                      <a:moveTo>
                        <a:pt x="241" y="77"/>
                      </a:moveTo>
                      <a:cubicBezTo>
                        <a:pt x="240" y="77"/>
                        <a:pt x="241" y="75"/>
                        <a:pt x="240" y="76"/>
                      </a:cubicBezTo>
                      <a:cubicBezTo>
                        <a:pt x="240" y="76"/>
                        <a:pt x="238" y="77"/>
                        <a:pt x="238" y="77"/>
                      </a:cubicBezTo>
                      <a:cubicBezTo>
                        <a:pt x="238" y="77"/>
                        <a:pt x="238" y="77"/>
                        <a:pt x="237" y="77"/>
                      </a:cubicBezTo>
                      <a:cubicBezTo>
                        <a:pt x="237" y="78"/>
                        <a:pt x="238" y="77"/>
                        <a:pt x="238" y="77"/>
                      </a:cubicBezTo>
                      <a:cubicBezTo>
                        <a:pt x="236" y="79"/>
                        <a:pt x="236" y="78"/>
                        <a:pt x="235" y="79"/>
                      </a:cubicBezTo>
                      <a:cubicBezTo>
                        <a:pt x="236" y="79"/>
                        <a:pt x="240" y="77"/>
                        <a:pt x="241" y="77"/>
                      </a:cubicBezTo>
                      <a:close/>
                      <a:moveTo>
                        <a:pt x="232" y="80"/>
                      </a:moveTo>
                      <a:cubicBezTo>
                        <a:pt x="232" y="81"/>
                        <a:pt x="233" y="81"/>
                        <a:pt x="228" y="83"/>
                      </a:cubicBezTo>
                      <a:cubicBezTo>
                        <a:pt x="231" y="83"/>
                        <a:pt x="236" y="79"/>
                        <a:pt x="241" y="77"/>
                      </a:cubicBezTo>
                      <a:cubicBezTo>
                        <a:pt x="238" y="78"/>
                        <a:pt x="235" y="79"/>
                        <a:pt x="232" y="80"/>
                      </a:cubicBezTo>
                      <a:close/>
                      <a:moveTo>
                        <a:pt x="222" y="84"/>
                      </a:moveTo>
                      <a:cubicBezTo>
                        <a:pt x="220" y="86"/>
                        <a:pt x="220" y="87"/>
                        <a:pt x="223" y="86"/>
                      </a:cubicBezTo>
                      <a:cubicBezTo>
                        <a:pt x="221" y="87"/>
                        <a:pt x="219" y="89"/>
                        <a:pt x="217" y="89"/>
                      </a:cubicBezTo>
                      <a:cubicBezTo>
                        <a:pt x="217" y="88"/>
                        <a:pt x="219" y="88"/>
                        <a:pt x="219" y="87"/>
                      </a:cubicBezTo>
                      <a:cubicBezTo>
                        <a:pt x="217" y="88"/>
                        <a:pt x="213" y="90"/>
                        <a:pt x="213" y="91"/>
                      </a:cubicBezTo>
                      <a:cubicBezTo>
                        <a:pt x="218" y="88"/>
                        <a:pt x="214" y="91"/>
                        <a:pt x="215" y="91"/>
                      </a:cubicBezTo>
                      <a:cubicBezTo>
                        <a:pt x="219" y="89"/>
                        <a:pt x="219" y="89"/>
                        <a:pt x="219" y="89"/>
                      </a:cubicBezTo>
                      <a:cubicBezTo>
                        <a:pt x="219" y="88"/>
                        <a:pt x="224" y="86"/>
                        <a:pt x="226" y="84"/>
                      </a:cubicBezTo>
                      <a:cubicBezTo>
                        <a:pt x="222" y="86"/>
                        <a:pt x="223" y="85"/>
                        <a:pt x="222" y="84"/>
                      </a:cubicBezTo>
                      <a:close/>
                      <a:moveTo>
                        <a:pt x="214" y="101"/>
                      </a:moveTo>
                      <a:cubicBezTo>
                        <a:pt x="214" y="103"/>
                        <a:pt x="210" y="104"/>
                        <a:pt x="207" y="106"/>
                      </a:cubicBezTo>
                      <a:cubicBezTo>
                        <a:pt x="211" y="104"/>
                        <a:pt x="216" y="101"/>
                        <a:pt x="220" y="99"/>
                      </a:cubicBezTo>
                      <a:cubicBezTo>
                        <a:pt x="219" y="99"/>
                        <a:pt x="215" y="102"/>
                        <a:pt x="215" y="101"/>
                      </a:cubicBezTo>
                      <a:cubicBezTo>
                        <a:pt x="219" y="99"/>
                        <a:pt x="223" y="98"/>
                        <a:pt x="226" y="95"/>
                      </a:cubicBezTo>
                      <a:cubicBezTo>
                        <a:pt x="223" y="97"/>
                        <a:pt x="219" y="98"/>
                        <a:pt x="214" y="101"/>
                      </a:cubicBezTo>
                      <a:close/>
                      <a:moveTo>
                        <a:pt x="211" y="86"/>
                      </a:moveTo>
                      <a:cubicBezTo>
                        <a:pt x="213" y="83"/>
                        <a:pt x="216" y="83"/>
                        <a:pt x="217" y="81"/>
                      </a:cubicBezTo>
                      <a:cubicBezTo>
                        <a:pt x="214" y="83"/>
                        <a:pt x="214" y="82"/>
                        <a:pt x="210" y="84"/>
                      </a:cubicBezTo>
                      <a:cubicBezTo>
                        <a:pt x="210" y="85"/>
                        <a:pt x="208" y="86"/>
                        <a:pt x="211" y="86"/>
                      </a:cubicBezTo>
                      <a:close/>
                      <a:moveTo>
                        <a:pt x="210" y="82"/>
                      </a:moveTo>
                      <a:cubicBezTo>
                        <a:pt x="211" y="82"/>
                        <a:pt x="207" y="83"/>
                        <a:pt x="208" y="84"/>
                      </a:cubicBezTo>
                      <a:cubicBezTo>
                        <a:pt x="211" y="83"/>
                        <a:pt x="211" y="82"/>
                        <a:pt x="213" y="80"/>
                      </a:cubicBezTo>
                      <a:cubicBezTo>
                        <a:pt x="214" y="80"/>
                        <a:pt x="214" y="81"/>
                        <a:pt x="215" y="80"/>
                      </a:cubicBezTo>
                      <a:cubicBezTo>
                        <a:pt x="216" y="79"/>
                        <a:pt x="212" y="81"/>
                        <a:pt x="210" y="82"/>
                      </a:cubicBezTo>
                      <a:close/>
                      <a:moveTo>
                        <a:pt x="203" y="100"/>
                      </a:moveTo>
                      <a:cubicBezTo>
                        <a:pt x="201" y="100"/>
                        <a:pt x="199" y="102"/>
                        <a:pt x="199" y="102"/>
                      </a:cubicBezTo>
                      <a:cubicBezTo>
                        <a:pt x="201" y="100"/>
                        <a:pt x="205" y="97"/>
                        <a:pt x="207" y="96"/>
                      </a:cubicBezTo>
                      <a:cubicBezTo>
                        <a:pt x="207" y="96"/>
                        <a:pt x="213" y="92"/>
                        <a:pt x="212" y="92"/>
                      </a:cubicBezTo>
                      <a:cubicBezTo>
                        <a:pt x="211" y="93"/>
                        <a:pt x="207" y="95"/>
                        <a:pt x="207" y="96"/>
                      </a:cubicBezTo>
                      <a:cubicBezTo>
                        <a:pt x="204" y="97"/>
                        <a:pt x="201" y="100"/>
                        <a:pt x="197" y="101"/>
                      </a:cubicBezTo>
                      <a:cubicBezTo>
                        <a:pt x="197" y="102"/>
                        <a:pt x="198" y="101"/>
                        <a:pt x="196" y="103"/>
                      </a:cubicBezTo>
                      <a:cubicBezTo>
                        <a:pt x="192" y="104"/>
                        <a:pt x="183" y="110"/>
                        <a:pt x="180" y="114"/>
                      </a:cubicBezTo>
                      <a:cubicBezTo>
                        <a:pt x="175" y="115"/>
                        <a:pt x="167" y="123"/>
                        <a:pt x="160" y="128"/>
                      </a:cubicBezTo>
                      <a:cubicBezTo>
                        <a:pt x="161" y="128"/>
                        <a:pt x="163" y="127"/>
                        <a:pt x="161" y="129"/>
                      </a:cubicBezTo>
                      <a:cubicBezTo>
                        <a:pt x="164" y="127"/>
                        <a:pt x="163" y="126"/>
                        <a:pt x="165" y="125"/>
                      </a:cubicBezTo>
                      <a:cubicBezTo>
                        <a:pt x="166" y="125"/>
                        <a:pt x="167" y="124"/>
                        <a:pt x="165" y="127"/>
                      </a:cubicBezTo>
                      <a:cubicBezTo>
                        <a:pt x="167" y="125"/>
                        <a:pt x="166" y="126"/>
                        <a:pt x="168" y="125"/>
                      </a:cubicBezTo>
                      <a:cubicBezTo>
                        <a:pt x="168" y="124"/>
                        <a:pt x="169" y="122"/>
                        <a:pt x="167" y="123"/>
                      </a:cubicBezTo>
                      <a:cubicBezTo>
                        <a:pt x="172" y="119"/>
                        <a:pt x="174" y="119"/>
                        <a:pt x="177" y="116"/>
                      </a:cubicBezTo>
                      <a:cubicBezTo>
                        <a:pt x="176" y="117"/>
                        <a:pt x="178" y="116"/>
                        <a:pt x="179" y="115"/>
                      </a:cubicBezTo>
                      <a:cubicBezTo>
                        <a:pt x="179" y="115"/>
                        <a:pt x="178" y="115"/>
                        <a:pt x="179" y="114"/>
                      </a:cubicBezTo>
                      <a:cubicBezTo>
                        <a:pt x="183" y="113"/>
                        <a:pt x="189" y="107"/>
                        <a:pt x="193" y="105"/>
                      </a:cubicBezTo>
                      <a:cubicBezTo>
                        <a:pt x="193" y="105"/>
                        <a:pt x="192" y="105"/>
                        <a:pt x="194" y="104"/>
                      </a:cubicBezTo>
                      <a:cubicBezTo>
                        <a:pt x="193" y="106"/>
                        <a:pt x="196" y="103"/>
                        <a:pt x="198" y="102"/>
                      </a:cubicBezTo>
                      <a:cubicBezTo>
                        <a:pt x="198" y="103"/>
                        <a:pt x="189" y="108"/>
                        <a:pt x="194" y="106"/>
                      </a:cubicBezTo>
                      <a:cubicBezTo>
                        <a:pt x="192" y="107"/>
                        <a:pt x="190" y="108"/>
                        <a:pt x="190" y="108"/>
                      </a:cubicBezTo>
                      <a:cubicBezTo>
                        <a:pt x="194" y="106"/>
                        <a:pt x="190" y="109"/>
                        <a:pt x="189" y="110"/>
                      </a:cubicBezTo>
                      <a:cubicBezTo>
                        <a:pt x="194" y="107"/>
                        <a:pt x="196" y="106"/>
                        <a:pt x="200" y="103"/>
                      </a:cubicBezTo>
                      <a:cubicBezTo>
                        <a:pt x="201" y="103"/>
                        <a:pt x="200" y="103"/>
                        <a:pt x="201" y="102"/>
                      </a:cubicBezTo>
                      <a:cubicBezTo>
                        <a:pt x="202" y="102"/>
                        <a:pt x="205" y="100"/>
                        <a:pt x="205" y="99"/>
                      </a:cubicBezTo>
                      <a:cubicBezTo>
                        <a:pt x="207" y="98"/>
                        <a:pt x="210" y="96"/>
                        <a:pt x="210" y="97"/>
                      </a:cubicBezTo>
                      <a:cubicBezTo>
                        <a:pt x="212" y="96"/>
                        <a:pt x="213" y="96"/>
                        <a:pt x="213" y="95"/>
                      </a:cubicBezTo>
                      <a:cubicBezTo>
                        <a:pt x="211" y="96"/>
                        <a:pt x="215" y="94"/>
                        <a:pt x="214" y="94"/>
                      </a:cubicBezTo>
                      <a:cubicBezTo>
                        <a:pt x="213" y="95"/>
                        <a:pt x="213" y="94"/>
                        <a:pt x="211" y="95"/>
                      </a:cubicBezTo>
                      <a:cubicBezTo>
                        <a:pt x="211" y="96"/>
                        <a:pt x="207" y="98"/>
                        <a:pt x="205" y="99"/>
                      </a:cubicBezTo>
                      <a:cubicBezTo>
                        <a:pt x="205" y="99"/>
                        <a:pt x="202" y="101"/>
                        <a:pt x="202" y="101"/>
                      </a:cubicBezTo>
                      <a:cubicBezTo>
                        <a:pt x="200" y="101"/>
                        <a:pt x="205" y="99"/>
                        <a:pt x="203" y="100"/>
                      </a:cubicBezTo>
                      <a:close/>
                      <a:moveTo>
                        <a:pt x="201" y="82"/>
                      </a:moveTo>
                      <a:cubicBezTo>
                        <a:pt x="203" y="81"/>
                        <a:pt x="203" y="82"/>
                        <a:pt x="205" y="81"/>
                      </a:cubicBezTo>
                      <a:cubicBezTo>
                        <a:pt x="205" y="80"/>
                        <a:pt x="206" y="80"/>
                        <a:pt x="205" y="79"/>
                      </a:cubicBezTo>
                      <a:cubicBezTo>
                        <a:pt x="203" y="80"/>
                        <a:pt x="202" y="81"/>
                        <a:pt x="201" y="82"/>
                      </a:cubicBezTo>
                      <a:close/>
                      <a:moveTo>
                        <a:pt x="192" y="82"/>
                      </a:moveTo>
                      <a:cubicBezTo>
                        <a:pt x="192" y="81"/>
                        <a:pt x="194" y="80"/>
                        <a:pt x="194" y="80"/>
                      </a:cubicBezTo>
                      <a:cubicBezTo>
                        <a:pt x="192" y="80"/>
                        <a:pt x="187" y="84"/>
                        <a:pt x="190" y="83"/>
                      </a:cubicBezTo>
                      <a:cubicBezTo>
                        <a:pt x="192" y="81"/>
                        <a:pt x="191" y="83"/>
                        <a:pt x="191" y="83"/>
                      </a:cubicBezTo>
                      <a:cubicBezTo>
                        <a:pt x="192" y="83"/>
                        <a:pt x="194" y="82"/>
                        <a:pt x="195" y="81"/>
                      </a:cubicBezTo>
                      <a:cubicBezTo>
                        <a:pt x="195" y="81"/>
                        <a:pt x="195" y="82"/>
                        <a:pt x="195" y="82"/>
                      </a:cubicBezTo>
                      <a:cubicBezTo>
                        <a:pt x="197" y="81"/>
                        <a:pt x="197" y="81"/>
                        <a:pt x="197" y="81"/>
                      </a:cubicBezTo>
                      <a:cubicBezTo>
                        <a:pt x="197" y="80"/>
                        <a:pt x="197" y="80"/>
                        <a:pt x="197" y="80"/>
                      </a:cubicBezTo>
                      <a:cubicBezTo>
                        <a:pt x="194" y="82"/>
                        <a:pt x="193" y="81"/>
                        <a:pt x="192" y="82"/>
                      </a:cubicBezTo>
                      <a:close/>
                      <a:moveTo>
                        <a:pt x="196" y="84"/>
                      </a:moveTo>
                      <a:cubicBezTo>
                        <a:pt x="193" y="86"/>
                        <a:pt x="192" y="85"/>
                        <a:pt x="192" y="85"/>
                      </a:cubicBezTo>
                      <a:cubicBezTo>
                        <a:pt x="192" y="86"/>
                        <a:pt x="191" y="86"/>
                        <a:pt x="191" y="87"/>
                      </a:cubicBezTo>
                      <a:cubicBezTo>
                        <a:pt x="193" y="86"/>
                        <a:pt x="192" y="87"/>
                        <a:pt x="194" y="87"/>
                      </a:cubicBezTo>
                      <a:cubicBezTo>
                        <a:pt x="196" y="86"/>
                        <a:pt x="195" y="86"/>
                        <a:pt x="197" y="85"/>
                      </a:cubicBezTo>
                      <a:cubicBezTo>
                        <a:pt x="198" y="84"/>
                        <a:pt x="195" y="86"/>
                        <a:pt x="195" y="85"/>
                      </a:cubicBezTo>
                      <a:cubicBezTo>
                        <a:pt x="195" y="85"/>
                        <a:pt x="198" y="82"/>
                        <a:pt x="196" y="83"/>
                      </a:cubicBezTo>
                      <a:cubicBezTo>
                        <a:pt x="196" y="83"/>
                        <a:pt x="196" y="83"/>
                        <a:pt x="196" y="84"/>
                      </a:cubicBezTo>
                      <a:close/>
                      <a:moveTo>
                        <a:pt x="187" y="104"/>
                      </a:moveTo>
                      <a:cubicBezTo>
                        <a:pt x="188" y="103"/>
                        <a:pt x="188" y="105"/>
                        <a:pt x="192" y="103"/>
                      </a:cubicBezTo>
                      <a:cubicBezTo>
                        <a:pt x="192" y="102"/>
                        <a:pt x="190" y="103"/>
                        <a:pt x="190" y="103"/>
                      </a:cubicBezTo>
                      <a:cubicBezTo>
                        <a:pt x="192" y="102"/>
                        <a:pt x="193" y="101"/>
                        <a:pt x="194" y="99"/>
                      </a:cubicBezTo>
                      <a:cubicBezTo>
                        <a:pt x="195" y="100"/>
                        <a:pt x="195" y="100"/>
                        <a:pt x="195" y="100"/>
                      </a:cubicBezTo>
                      <a:cubicBezTo>
                        <a:pt x="197" y="98"/>
                        <a:pt x="198" y="98"/>
                        <a:pt x="201" y="96"/>
                      </a:cubicBezTo>
                      <a:cubicBezTo>
                        <a:pt x="200" y="96"/>
                        <a:pt x="201" y="94"/>
                        <a:pt x="200" y="95"/>
                      </a:cubicBezTo>
                      <a:cubicBezTo>
                        <a:pt x="196" y="97"/>
                        <a:pt x="191" y="101"/>
                        <a:pt x="189" y="102"/>
                      </a:cubicBezTo>
                      <a:cubicBezTo>
                        <a:pt x="188" y="103"/>
                        <a:pt x="191" y="102"/>
                        <a:pt x="188" y="103"/>
                      </a:cubicBezTo>
                      <a:cubicBezTo>
                        <a:pt x="188" y="103"/>
                        <a:pt x="187" y="104"/>
                        <a:pt x="187" y="104"/>
                      </a:cubicBezTo>
                      <a:close/>
                      <a:moveTo>
                        <a:pt x="198" y="107"/>
                      </a:moveTo>
                      <a:cubicBezTo>
                        <a:pt x="200" y="106"/>
                        <a:pt x="201" y="105"/>
                        <a:pt x="202" y="105"/>
                      </a:cubicBezTo>
                      <a:cubicBezTo>
                        <a:pt x="201" y="105"/>
                        <a:pt x="199" y="106"/>
                        <a:pt x="198" y="106"/>
                      </a:cubicBezTo>
                      <a:cubicBezTo>
                        <a:pt x="200" y="105"/>
                        <a:pt x="200" y="104"/>
                        <a:pt x="202" y="103"/>
                      </a:cubicBezTo>
                      <a:cubicBezTo>
                        <a:pt x="201" y="104"/>
                        <a:pt x="203" y="102"/>
                        <a:pt x="205" y="102"/>
                      </a:cubicBezTo>
                      <a:cubicBezTo>
                        <a:pt x="204" y="101"/>
                        <a:pt x="200" y="104"/>
                        <a:pt x="197" y="105"/>
                      </a:cubicBezTo>
                      <a:cubicBezTo>
                        <a:pt x="199" y="105"/>
                        <a:pt x="196" y="108"/>
                        <a:pt x="198" y="107"/>
                      </a:cubicBezTo>
                      <a:close/>
                      <a:moveTo>
                        <a:pt x="186" y="99"/>
                      </a:moveTo>
                      <a:cubicBezTo>
                        <a:pt x="183" y="101"/>
                        <a:pt x="173" y="108"/>
                        <a:pt x="182" y="103"/>
                      </a:cubicBezTo>
                      <a:cubicBezTo>
                        <a:pt x="183" y="101"/>
                        <a:pt x="187" y="99"/>
                        <a:pt x="183" y="102"/>
                      </a:cubicBezTo>
                      <a:cubicBezTo>
                        <a:pt x="186" y="100"/>
                        <a:pt x="187" y="99"/>
                        <a:pt x="188" y="98"/>
                      </a:cubicBezTo>
                      <a:cubicBezTo>
                        <a:pt x="187" y="99"/>
                        <a:pt x="187" y="98"/>
                        <a:pt x="186" y="99"/>
                      </a:cubicBezTo>
                      <a:close/>
                      <a:moveTo>
                        <a:pt x="169" y="89"/>
                      </a:moveTo>
                      <a:cubicBezTo>
                        <a:pt x="171" y="89"/>
                        <a:pt x="178" y="83"/>
                        <a:pt x="174" y="85"/>
                      </a:cubicBezTo>
                      <a:cubicBezTo>
                        <a:pt x="174" y="86"/>
                        <a:pt x="171" y="88"/>
                        <a:pt x="169" y="89"/>
                      </a:cubicBezTo>
                      <a:close/>
                      <a:moveTo>
                        <a:pt x="182" y="123"/>
                      </a:moveTo>
                      <a:cubicBezTo>
                        <a:pt x="187" y="120"/>
                        <a:pt x="189" y="118"/>
                        <a:pt x="195" y="114"/>
                      </a:cubicBezTo>
                      <a:cubicBezTo>
                        <a:pt x="194" y="115"/>
                        <a:pt x="195" y="113"/>
                        <a:pt x="194" y="114"/>
                      </a:cubicBezTo>
                      <a:cubicBezTo>
                        <a:pt x="194" y="114"/>
                        <a:pt x="191" y="117"/>
                        <a:pt x="189" y="118"/>
                      </a:cubicBezTo>
                      <a:cubicBezTo>
                        <a:pt x="190" y="117"/>
                        <a:pt x="190" y="117"/>
                        <a:pt x="190" y="116"/>
                      </a:cubicBezTo>
                      <a:cubicBezTo>
                        <a:pt x="188" y="118"/>
                        <a:pt x="186" y="120"/>
                        <a:pt x="183" y="121"/>
                      </a:cubicBezTo>
                      <a:cubicBezTo>
                        <a:pt x="184" y="121"/>
                        <a:pt x="184" y="120"/>
                        <a:pt x="183" y="121"/>
                      </a:cubicBezTo>
                      <a:cubicBezTo>
                        <a:pt x="183" y="121"/>
                        <a:pt x="182" y="123"/>
                        <a:pt x="182" y="123"/>
                      </a:cubicBezTo>
                      <a:close/>
                      <a:moveTo>
                        <a:pt x="178" y="110"/>
                      </a:moveTo>
                      <a:cubicBezTo>
                        <a:pt x="180" y="109"/>
                        <a:pt x="180" y="109"/>
                        <a:pt x="180" y="109"/>
                      </a:cubicBezTo>
                      <a:cubicBezTo>
                        <a:pt x="178" y="111"/>
                        <a:pt x="182" y="109"/>
                        <a:pt x="182" y="108"/>
                      </a:cubicBezTo>
                      <a:cubicBezTo>
                        <a:pt x="181" y="108"/>
                        <a:pt x="179" y="109"/>
                        <a:pt x="178" y="110"/>
                      </a:cubicBezTo>
                      <a:close/>
                      <a:moveTo>
                        <a:pt x="178" y="117"/>
                      </a:moveTo>
                      <a:cubicBezTo>
                        <a:pt x="177" y="118"/>
                        <a:pt x="176" y="118"/>
                        <a:pt x="175" y="120"/>
                      </a:cubicBezTo>
                      <a:cubicBezTo>
                        <a:pt x="176" y="119"/>
                        <a:pt x="176" y="119"/>
                        <a:pt x="177" y="119"/>
                      </a:cubicBezTo>
                      <a:cubicBezTo>
                        <a:pt x="178" y="118"/>
                        <a:pt x="182" y="116"/>
                        <a:pt x="181" y="116"/>
                      </a:cubicBezTo>
                      <a:cubicBezTo>
                        <a:pt x="177" y="119"/>
                        <a:pt x="181" y="114"/>
                        <a:pt x="178" y="117"/>
                      </a:cubicBezTo>
                      <a:close/>
                      <a:moveTo>
                        <a:pt x="164" y="122"/>
                      </a:moveTo>
                      <a:cubicBezTo>
                        <a:pt x="169" y="117"/>
                        <a:pt x="172" y="117"/>
                        <a:pt x="177" y="112"/>
                      </a:cubicBezTo>
                      <a:cubicBezTo>
                        <a:pt x="174" y="114"/>
                        <a:pt x="176" y="112"/>
                        <a:pt x="174" y="113"/>
                      </a:cubicBezTo>
                      <a:cubicBezTo>
                        <a:pt x="171" y="116"/>
                        <a:pt x="165" y="119"/>
                        <a:pt x="164" y="122"/>
                      </a:cubicBezTo>
                      <a:close/>
                      <a:moveTo>
                        <a:pt x="159" y="111"/>
                      </a:moveTo>
                      <a:cubicBezTo>
                        <a:pt x="160" y="110"/>
                        <a:pt x="164" y="108"/>
                        <a:pt x="164" y="107"/>
                      </a:cubicBezTo>
                      <a:cubicBezTo>
                        <a:pt x="162" y="109"/>
                        <a:pt x="158" y="112"/>
                        <a:pt x="159" y="111"/>
                      </a:cubicBezTo>
                      <a:close/>
                      <a:moveTo>
                        <a:pt x="170" y="123"/>
                      </a:moveTo>
                      <a:cubicBezTo>
                        <a:pt x="172" y="122"/>
                        <a:pt x="175" y="118"/>
                        <a:pt x="172" y="121"/>
                      </a:cubicBezTo>
                      <a:cubicBezTo>
                        <a:pt x="172" y="121"/>
                        <a:pt x="173" y="120"/>
                        <a:pt x="173" y="121"/>
                      </a:cubicBezTo>
                      <a:cubicBezTo>
                        <a:pt x="172" y="121"/>
                        <a:pt x="168" y="124"/>
                        <a:pt x="170" y="123"/>
                      </a:cubicBezTo>
                      <a:close/>
                      <a:moveTo>
                        <a:pt x="125" y="113"/>
                      </a:moveTo>
                      <a:cubicBezTo>
                        <a:pt x="123" y="114"/>
                        <a:pt x="123" y="114"/>
                        <a:pt x="123" y="114"/>
                      </a:cubicBezTo>
                      <a:cubicBezTo>
                        <a:pt x="123" y="115"/>
                        <a:pt x="122" y="116"/>
                        <a:pt x="123" y="115"/>
                      </a:cubicBezTo>
                      <a:cubicBezTo>
                        <a:pt x="125" y="114"/>
                        <a:pt x="125" y="114"/>
                        <a:pt x="125" y="113"/>
                      </a:cubicBezTo>
                      <a:cubicBezTo>
                        <a:pt x="125" y="113"/>
                        <a:pt x="126" y="113"/>
                        <a:pt x="126" y="112"/>
                      </a:cubicBezTo>
                      <a:cubicBezTo>
                        <a:pt x="125" y="113"/>
                        <a:pt x="125" y="113"/>
                        <a:pt x="125" y="113"/>
                      </a:cubicBezTo>
                      <a:close/>
                      <a:moveTo>
                        <a:pt x="107" y="138"/>
                      </a:moveTo>
                      <a:cubicBezTo>
                        <a:pt x="106" y="138"/>
                        <a:pt x="106" y="138"/>
                        <a:pt x="105" y="139"/>
                      </a:cubicBezTo>
                      <a:cubicBezTo>
                        <a:pt x="105" y="138"/>
                        <a:pt x="107" y="136"/>
                        <a:pt x="107" y="136"/>
                      </a:cubicBezTo>
                      <a:cubicBezTo>
                        <a:pt x="105" y="138"/>
                        <a:pt x="104" y="139"/>
                        <a:pt x="102" y="141"/>
                      </a:cubicBezTo>
                      <a:cubicBezTo>
                        <a:pt x="104" y="141"/>
                        <a:pt x="106" y="140"/>
                        <a:pt x="108" y="139"/>
                      </a:cubicBezTo>
                      <a:cubicBezTo>
                        <a:pt x="104" y="141"/>
                        <a:pt x="110" y="134"/>
                        <a:pt x="107" y="137"/>
                      </a:cubicBezTo>
                      <a:cubicBezTo>
                        <a:pt x="107" y="137"/>
                        <a:pt x="107" y="137"/>
                        <a:pt x="107" y="138"/>
                      </a:cubicBezTo>
                      <a:close/>
                      <a:moveTo>
                        <a:pt x="128" y="160"/>
                      </a:moveTo>
                      <a:cubicBezTo>
                        <a:pt x="127" y="161"/>
                        <a:pt x="126" y="161"/>
                        <a:pt x="126" y="161"/>
                      </a:cubicBezTo>
                      <a:cubicBezTo>
                        <a:pt x="125" y="163"/>
                        <a:pt x="128" y="160"/>
                        <a:pt x="128" y="162"/>
                      </a:cubicBezTo>
                      <a:cubicBezTo>
                        <a:pt x="127" y="163"/>
                        <a:pt x="126" y="164"/>
                        <a:pt x="125" y="164"/>
                      </a:cubicBezTo>
                      <a:cubicBezTo>
                        <a:pt x="125" y="165"/>
                        <a:pt x="128" y="162"/>
                        <a:pt x="129" y="162"/>
                      </a:cubicBezTo>
                      <a:cubicBezTo>
                        <a:pt x="128" y="162"/>
                        <a:pt x="127" y="163"/>
                        <a:pt x="127" y="163"/>
                      </a:cubicBezTo>
                      <a:cubicBezTo>
                        <a:pt x="131" y="161"/>
                        <a:pt x="128" y="162"/>
                        <a:pt x="131" y="159"/>
                      </a:cubicBezTo>
                      <a:cubicBezTo>
                        <a:pt x="130" y="159"/>
                        <a:pt x="127" y="162"/>
                        <a:pt x="128" y="160"/>
                      </a:cubicBezTo>
                      <a:close/>
                      <a:moveTo>
                        <a:pt x="95" y="148"/>
                      </a:moveTo>
                      <a:cubicBezTo>
                        <a:pt x="95" y="148"/>
                        <a:pt x="96" y="148"/>
                        <a:pt x="96" y="148"/>
                      </a:cubicBezTo>
                      <a:cubicBezTo>
                        <a:pt x="94" y="149"/>
                        <a:pt x="94" y="150"/>
                        <a:pt x="94" y="150"/>
                      </a:cubicBezTo>
                      <a:cubicBezTo>
                        <a:pt x="98" y="147"/>
                        <a:pt x="99" y="145"/>
                        <a:pt x="101" y="143"/>
                      </a:cubicBezTo>
                      <a:cubicBezTo>
                        <a:pt x="102" y="143"/>
                        <a:pt x="102" y="142"/>
                        <a:pt x="102" y="141"/>
                      </a:cubicBezTo>
                      <a:cubicBezTo>
                        <a:pt x="100" y="143"/>
                        <a:pt x="97" y="147"/>
                        <a:pt x="95" y="148"/>
                      </a:cubicBezTo>
                      <a:close/>
                      <a:moveTo>
                        <a:pt x="110" y="169"/>
                      </a:moveTo>
                      <a:cubicBezTo>
                        <a:pt x="110" y="169"/>
                        <a:pt x="111" y="169"/>
                        <a:pt x="111" y="169"/>
                      </a:cubicBezTo>
                      <a:cubicBezTo>
                        <a:pt x="110" y="170"/>
                        <a:pt x="109" y="171"/>
                        <a:pt x="109" y="171"/>
                      </a:cubicBezTo>
                      <a:cubicBezTo>
                        <a:pt x="112" y="168"/>
                        <a:pt x="113" y="166"/>
                        <a:pt x="114" y="165"/>
                      </a:cubicBezTo>
                      <a:cubicBezTo>
                        <a:pt x="114" y="165"/>
                        <a:pt x="114" y="165"/>
                        <a:pt x="114" y="165"/>
                      </a:cubicBezTo>
                      <a:cubicBezTo>
                        <a:pt x="112" y="167"/>
                        <a:pt x="111" y="169"/>
                        <a:pt x="110" y="169"/>
                      </a:cubicBezTo>
                      <a:close/>
                      <a:moveTo>
                        <a:pt x="91" y="154"/>
                      </a:moveTo>
                      <a:cubicBezTo>
                        <a:pt x="92" y="155"/>
                        <a:pt x="92" y="155"/>
                        <a:pt x="92" y="155"/>
                      </a:cubicBezTo>
                      <a:cubicBezTo>
                        <a:pt x="94" y="153"/>
                        <a:pt x="93" y="153"/>
                        <a:pt x="94" y="152"/>
                      </a:cubicBezTo>
                      <a:cubicBezTo>
                        <a:pt x="94" y="152"/>
                        <a:pt x="94" y="152"/>
                        <a:pt x="95" y="152"/>
                      </a:cubicBezTo>
                      <a:cubicBezTo>
                        <a:pt x="95" y="152"/>
                        <a:pt x="95" y="151"/>
                        <a:pt x="95" y="151"/>
                      </a:cubicBezTo>
                      <a:cubicBezTo>
                        <a:pt x="94" y="151"/>
                        <a:pt x="94" y="151"/>
                        <a:pt x="94" y="152"/>
                      </a:cubicBezTo>
                      <a:cubicBezTo>
                        <a:pt x="93" y="153"/>
                        <a:pt x="93" y="153"/>
                        <a:pt x="91" y="154"/>
                      </a:cubicBezTo>
                      <a:close/>
                      <a:moveTo>
                        <a:pt x="92" y="162"/>
                      </a:moveTo>
                      <a:cubicBezTo>
                        <a:pt x="94" y="162"/>
                        <a:pt x="97" y="157"/>
                        <a:pt x="99" y="155"/>
                      </a:cubicBezTo>
                      <a:cubicBezTo>
                        <a:pt x="96" y="158"/>
                        <a:pt x="95" y="159"/>
                        <a:pt x="92" y="162"/>
                      </a:cubicBezTo>
                      <a:close/>
                      <a:moveTo>
                        <a:pt x="88" y="161"/>
                      </a:moveTo>
                      <a:cubicBezTo>
                        <a:pt x="87" y="161"/>
                        <a:pt x="87" y="161"/>
                        <a:pt x="87" y="161"/>
                      </a:cubicBezTo>
                      <a:cubicBezTo>
                        <a:pt x="87" y="161"/>
                        <a:pt x="87" y="161"/>
                        <a:pt x="87" y="161"/>
                      </a:cubicBezTo>
                      <a:cubicBezTo>
                        <a:pt x="87" y="162"/>
                        <a:pt x="87" y="162"/>
                        <a:pt x="87" y="162"/>
                      </a:cubicBezTo>
                      <a:cubicBezTo>
                        <a:pt x="87" y="162"/>
                        <a:pt x="87" y="162"/>
                        <a:pt x="87" y="162"/>
                      </a:cubicBezTo>
                      <a:cubicBezTo>
                        <a:pt x="87" y="162"/>
                        <a:pt x="87" y="163"/>
                        <a:pt x="87" y="163"/>
                      </a:cubicBezTo>
                      <a:cubicBezTo>
                        <a:pt x="87" y="163"/>
                        <a:pt x="87" y="162"/>
                        <a:pt x="87" y="162"/>
                      </a:cubicBezTo>
                      <a:cubicBezTo>
                        <a:pt x="87" y="162"/>
                        <a:pt x="87" y="162"/>
                        <a:pt x="88" y="161"/>
                      </a:cubicBezTo>
                      <a:cubicBezTo>
                        <a:pt x="89" y="160"/>
                        <a:pt x="89" y="160"/>
                        <a:pt x="89" y="160"/>
                      </a:cubicBezTo>
                      <a:cubicBezTo>
                        <a:pt x="88" y="162"/>
                        <a:pt x="90" y="159"/>
                        <a:pt x="91" y="158"/>
                      </a:cubicBezTo>
                      <a:cubicBezTo>
                        <a:pt x="91" y="157"/>
                        <a:pt x="93" y="157"/>
                        <a:pt x="94" y="156"/>
                      </a:cubicBezTo>
                      <a:cubicBezTo>
                        <a:pt x="92" y="156"/>
                        <a:pt x="90" y="158"/>
                        <a:pt x="88" y="161"/>
                      </a:cubicBezTo>
                      <a:close/>
                      <a:moveTo>
                        <a:pt x="106" y="176"/>
                      </a:moveTo>
                      <a:cubicBezTo>
                        <a:pt x="106" y="177"/>
                        <a:pt x="105" y="177"/>
                        <a:pt x="105" y="178"/>
                      </a:cubicBezTo>
                      <a:cubicBezTo>
                        <a:pt x="104" y="178"/>
                        <a:pt x="104" y="178"/>
                        <a:pt x="104" y="178"/>
                      </a:cubicBezTo>
                      <a:cubicBezTo>
                        <a:pt x="104" y="179"/>
                        <a:pt x="103" y="179"/>
                        <a:pt x="103" y="180"/>
                      </a:cubicBezTo>
                      <a:cubicBezTo>
                        <a:pt x="104" y="179"/>
                        <a:pt x="104" y="180"/>
                        <a:pt x="104" y="179"/>
                      </a:cubicBezTo>
                      <a:cubicBezTo>
                        <a:pt x="105" y="179"/>
                        <a:pt x="105" y="180"/>
                        <a:pt x="106" y="179"/>
                      </a:cubicBezTo>
                      <a:cubicBezTo>
                        <a:pt x="105" y="179"/>
                        <a:pt x="105" y="179"/>
                        <a:pt x="105" y="179"/>
                      </a:cubicBezTo>
                      <a:cubicBezTo>
                        <a:pt x="105" y="178"/>
                        <a:pt x="105" y="179"/>
                        <a:pt x="106" y="178"/>
                      </a:cubicBezTo>
                      <a:cubicBezTo>
                        <a:pt x="105" y="179"/>
                        <a:pt x="108" y="175"/>
                        <a:pt x="108" y="175"/>
                      </a:cubicBezTo>
                      <a:cubicBezTo>
                        <a:pt x="108" y="175"/>
                        <a:pt x="108" y="175"/>
                        <a:pt x="109" y="175"/>
                      </a:cubicBezTo>
                      <a:cubicBezTo>
                        <a:pt x="108" y="175"/>
                        <a:pt x="107" y="175"/>
                        <a:pt x="106" y="176"/>
                      </a:cubicBezTo>
                      <a:close/>
                      <a:moveTo>
                        <a:pt x="109" y="180"/>
                      </a:moveTo>
                      <a:cubicBezTo>
                        <a:pt x="108" y="180"/>
                        <a:pt x="108" y="180"/>
                        <a:pt x="108" y="180"/>
                      </a:cubicBezTo>
                      <a:cubicBezTo>
                        <a:pt x="108" y="181"/>
                        <a:pt x="108" y="181"/>
                        <a:pt x="108" y="181"/>
                      </a:cubicBezTo>
                      <a:cubicBezTo>
                        <a:pt x="107" y="181"/>
                        <a:pt x="107" y="181"/>
                        <a:pt x="107" y="181"/>
                      </a:cubicBezTo>
                      <a:cubicBezTo>
                        <a:pt x="107" y="181"/>
                        <a:pt x="107" y="181"/>
                        <a:pt x="107" y="181"/>
                      </a:cubicBezTo>
                      <a:cubicBezTo>
                        <a:pt x="106" y="182"/>
                        <a:pt x="106" y="183"/>
                        <a:pt x="105" y="184"/>
                      </a:cubicBezTo>
                      <a:cubicBezTo>
                        <a:pt x="106" y="184"/>
                        <a:pt x="107" y="183"/>
                        <a:pt x="107" y="182"/>
                      </a:cubicBezTo>
                      <a:cubicBezTo>
                        <a:pt x="108" y="182"/>
                        <a:pt x="108" y="182"/>
                        <a:pt x="108" y="182"/>
                      </a:cubicBezTo>
                      <a:cubicBezTo>
                        <a:pt x="108" y="182"/>
                        <a:pt x="108" y="182"/>
                        <a:pt x="110" y="180"/>
                      </a:cubicBezTo>
                      <a:cubicBezTo>
                        <a:pt x="110" y="180"/>
                        <a:pt x="109" y="180"/>
                        <a:pt x="109" y="180"/>
                      </a:cubicBezTo>
                      <a:close/>
                      <a:moveTo>
                        <a:pt x="88" y="171"/>
                      </a:moveTo>
                      <a:cubicBezTo>
                        <a:pt x="89" y="170"/>
                        <a:pt x="88" y="170"/>
                        <a:pt x="88" y="170"/>
                      </a:cubicBezTo>
                      <a:cubicBezTo>
                        <a:pt x="89" y="171"/>
                        <a:pt x="90" y="169"/>
                        <a:pt x="90" y="169"/>
                      </a:cubicBezTo>
                      <a:cubicBezTo>
                        <a:pt x="90" y="169"/>
                        <a:pt x="90" y="168"/>
                        <a:pt x="89" y="169"/>
                      </a:cubicBezTo>
                      <a:cubicBezTo>
                        <a:pt x="89" y="169"/>
                        <a:pt x="88" y="170"/>
                        <a:pt x="88" y="171"/>
                      </a:cubicBezTo>
                      <a:close/>
                      <a:moveTo>
                        <a:pt x="98" y="180"/>
                      </a:moveTo>
                      <a:cubicBezTo>
                        <a:pt x="99" y="179"/>
                        <a:pt x="99" y="180"/>
                        <a:pt x="100" y="180"/>
                      </a:cubicBezTo>
                      <a:cubicBezTo>
                        <a:pt x="99" y="179"/>
                        <a:pt x="98" y="179"/>
                        <a:pt x="98" y="180"/>
                      </a:cubicBezTo>
                      <a:close/>
                      <a:moveTo>
                        <a:pt x="102" y="183"/>
                      </a:moveTo>
                      <a:cubicBezTo>
                        <a:pt x="102" y="182"/>
                        <a:pt x="101" y="182"/>
                        <a:pt x="102" y="182"/>
                      </a:cubicBezTo>
                      <a:cubicBezTo>
                        <a:pt x="102" y="182"/>
                        <a:pt x="102" y="183"/>
                        <a:pt x="102" y="182"/>
                      </a:cubicBezTo>
                      <a:cubicBezTo>
                        <a:pt x="102" y="182"/>
                        <a:pt x="101" y="182"/>
                        <a:pt x="101" y="182"/>
                      </a:cubicBezTo>
                      <a:cubicBezTo>
                        <a:pt x="102" y="182"/>
                        <a:pt x="101" y="183"/>
                        <a:pt x="102" y="183"/>
                      </a:cubicBezTo>
                      <a:close/>
                      <a:moveTo>
                        <a:pt x="102" y="191"/>
                      </a:moveTo>
                      <a:cubicBezTo>
                        <a:pt x="102" y="191"/>
                        <a:pt x="104" y="189"/>
                        <a:pt x="104" y="188"/>
                      </a:cubicBezTo>
                      <a:cubicBezTo>
                        <a:pt x="103" y="187"/>
                        <a:pt x="103" y="186"/>
                        <a:pt x="102" y="187"/>
                      </a:cubicBezTo>
                      <a:cubicBezTo>
                        <a:pt x="104" y="188"/>
                        <a:pt x="101" y="190"/>
                        <a:pt x="102" y="191"/>
                      </a:cubicBezTo>
                      <a:close/>
                      <a:moveTo>
                        <a:pt x="100" y="187"/>
                      </a:moveTo>
                      <a:cubicBezTo>
                        <a:pt x="100" y="187"/>
                        <a:pt x="99" y="187"/>
                        <a:pt x="100" y="187"/>
                      </a:cubicBezTo>
                      <a:cubicBezTo>
                        <a:pt x="100" y="187"/>
                        <a:pt x="101" y="187"/>
                        <a:pt x="101" y="187"/>
                      </a:cubicBezTo>
                      <a:cubicBezTo>
                        <a:pt x="100" y="187"/>
                        <a:pt x="100" y="187"/>
                        <a:pt x="100" y="187"/>
                      </a:cubicBezTo>
                      <a:close/>
                      <a:moveTo>
                        <a:pt x="99" y="192"/>
                      </a:moveTo>
                      <a:cubicBezTo>
                        <a:pt x="97" y="193"/>
                        <a:pt x="94" y="197"/>
                        <a:pt x="94" y="198"/>
                      </a:cubicBezTo>
                      <a:cubicBezTo>
                        <a:pt x="95" y="197"/>
                        <a:pt x="96" y="196"/>
                        <a:pt x="97" y="194"/>
                      </a:cubicBezTo>
                      <a:cubicBezTo>
                        <a:pt x="97" y="195"/>
                        <a:pt x="97" y="195"/>
                        <a:pt x="97" y="194"/>
                      </a:cubicBezTo>
                      <a:cubicBezTo>
                        <a:pt x="98" y="192"/>
                        <a:pt x="101" y="192"/>
                        <a:pt x="102" y="189"/>
                      </a:cubicBezTo>
                      <a:cubicBezTo>
                        <a:pt x="101" y="189"/>
                        <a:pt x="101" y="190"/>
                        <a:pt x="101" y="190"/>
                      </a:cubicBezTo>
                      <a:cubicBezTo>
                        <a:pt x="100" y="189"/>
                        <a:pt x="102" y="189"/>
                        <a:pt x="102" y="188"/>
                      </a:cubicBezTo>
                      <a:cubicBezTo>
                        <a:pt x="100" y="189"/>
                        <a:pt x="100" y="191"/>
                        <a:pt x="98" y="191"/>
                      </a:cubicBezTo>
                      <a:cubicBezTo>
                        <a:pt x="99" y="191"/>
                        <a:pt x="99" y="192"/>
                        <a:pt x="99" y="192"/>
                      </a:cubicBezTo>
                      <a:close/>
                      <a:moveTo>
                        <a:pt x="95" y="191"/>
                      </a:moveTo>
                      <a:cubicBezTo>
                        <a:pt x="96" y="191"/>
                        <a:pt x="95" y="192"/>
                        <a:pt x="96" y="192"/>
                      </a:cubicBezTo>
                      <a:cubicBezTo>
                        <a:pt x="96" y="191"/>
                        <a:pt x="98" y="191"/>
                        <a:pt x="97" y="190"/>
                      </a:cubicBezTo>
                      <a:cubicBezTo>
                        <a:pt x="98" y="190"/>
                        <a:pt x="98" y="189"/>
                        <a:pt x="98" y="189"/>
                      </a:cubicBezTo>
                      <a:cubicBezTo>
                        <a:pt x="98" y="189"/>
                        <a:pt x="97" y="189"/>
                        <a:pt x="98" y="189"/>
                      </a:cubicBezTo>
                      <a:cubicBezTo>
                        <a:pt x="98" y="189"/>
                        <a:pt x="99" y="189"/>
                        <a:pt x="100" y="188"/>
                      </a:cubicBezTo>
                      <a:cubicBezTo>
                        <a:pt x="99" y="187"/>
                        <a:pt x="99" y="187"/>
                        <a:pt x="99" y="187"/>
                      </a:cubicBezTo>
                      <a:cubicBezTo>
                        <a:pt x="98" y="187"/>
                        <a:pt x="99" y="188"/>
                        <a:pt x="98" y="188"/>
                      </a:cubicBezTo>
                      <a:cubicBezTo>
                        <a:pt x="98" y="187"/>
                        <a:pt x="96" y="189"/>
                        <a:pt x="97" y="190"/>
                      </a:cubicBezTo>
                      <a:cubicBezTo>
                        <a:pt x="96" y="190"/>
                        <a:pt x="96" y="190"/>
                        <a:pt x="96" y="190"/>
                      </a:cubicBezTo>
                      <a:cubicBezTo>
                        <a:pt x="96" y="190"/>
                        <a:pt x="97" y="190"/>
                        <a:pt x="96" y="191"/>
                      </a:cubicBezTo>
                      <a:cubicBezTo>
                        <a:pt x="96" y="190"/>
                        <a:pt x="96" y="190"/>
                        <a:pt x="96" y="190"/>
                      </a:cubicBezTo>
                      <a:cubicBezTo>
                        <a:pt x="96" y="191"/>
                        <a:pt x="96" y="191"/>
                        <a:pt x="95" y="191"/>
                      </a:cubicBezTo>
                      <a:close/>
                      <a:moveTo>
                        <a:pt x="85" y="191"/>
                      </a:moveTo>
                      <a:cubicBezTo>
                        <a:pt x="85" y="194"/>
                        <a:pt x="82" y="195"/>
                        <a:pt x="81" y="197"/>
                      </a:cubicBezTo>
                      <a:cubicBezTo>
                        <a:pt x="82" y="198"/>
                        <a:pt x="82" y="197"/>
                        <a:pt x="82" y="197"/>
                      </a:cubicBezTo>
                      <a:cubicBezTo>
                        <a:pt x="84" y="195"/>
                        <a:pt x="85" y="193"/>
                        <a:pt x="87" y="192"/>
                      </a:cubicBezTo>
                      <a:cubicBezTo>
                        <a:pt x="87" y="192"/>
                        <a:pt x="87" y="193"/>
                        <a:pt x="88" y="193"/>
                      </a:cubicBezTo>
                      <a:cubicBezTo>
                        <a:pt x="88" y="193"/>
                        <a:pt x="89" y="191"/>
                        <a:pt x="90" y="191"/>
                      </a:cubicBezTo>
                      <a:cubicBezTo>
                        <a:pt x="89" y="190"/>
                        <a:pt x="89" y="190"/>
                        <a:pt x="89" y="190"/>
                      </a:cubicBezTo>
                      <a:cubicBezTo>
                        <a:pt x="89" y="191"/>
                        <a:pt x="88" y="193"/>
                        <a:pt x="87" y="192"/>
                      </a:cubicBezTo>
                      <a:cubicBezTo>
                        <a:pt x="87" y="191"/>
                        <a:pt x="88" y="190"/>
                        <a:pt x="89" y="189"/>
                      </a:cubicBezTo>
                      <a:cubicBezTo>
                        <a:pt x="88" y="189"/>
                        <a:pt x="88" y="188"/>
                        <a:pt x="87" y="189"/>
                      </a:cubicBezTo>
                      <a:cubicBezTo>
                        <a:pt x="88" y="189"/>
                        <a:pt x="87" y="190"/>
                        <a:pt x="88" y="190"/>
                      </a:cubicBezTo>
                      <a:cubicBezTo>
                        <a:pt x="87" y="190"/>
                        <a:pt x="88" y="190"/>
                        <a:pt x="87" y="190"/>
                      </a:cubicBezTo>
                      <a:cubicBezTo>
                        <a:pt x="86" y="190"/>
                        <a:pt x="86" y="192"/>
                        <a:pt x="85" y="191"/>
                      </a:cubicBezTo>
                      <a:cubicBezTo>
                        <a:pt x="86" y="191"/>
                        <a:pt x="86" y="191"/>
                        <a:pt x="86" y="191"/>
                      </a:cubicBezTo>
                      <a:cubicBezTo>
                        <a:pt x="85" y="191"/>
                        <a:pt x="86" y="191"/>
                        <a:pt x="85" y="191"/>
                      </a:cubicBezTo>
                      <a:close/>
                      <a:moveTo>
                        <a:pt x="94" y="201"/>
                      </a:moveTo>
                      <a:cubicBezTo>
                        <a:pt x="95" y="200"/>
                        <a:pt x="94" y="199"/>
                        <a:pt x="95" y="200"/>
                      </a:cubicBezTo>
                      <a:cubicBezTo>
                        <a:pt x="95" y="199"/>
                        <a:pt x="95" y="199"/>
                        <a:pt x="96" y="199"/>
                      </a:cubicBezTo>
                      <a:cubicBezTo>
                        <a:pt x="94" y="198"/>
                        <a:pt x="94" y="200"/>
                        <a:pt x="94" y="201"/>
                      </a:cubicBezTo>
                      <a:close/>
                      <a:moveTo>
                        <a:pt x="93" y="198"/>
                      </a:moveTo>
                      <a:cubicBezTo>
                        <a:pt x="93" y="199"/>
                        <a:pt x="93" y="199"/>
                        <a:pt x="92" y="199"/>
                      </a:cubicBezTo>
                      <a:cubicBezTo>
                        <a:pt x="93" y="200"/>
                        <a:pt x="91" y="200"/>
                        <a:pt x="92" y="200"/>
                      </a:cubicBezTo>
                      <a:cubicBezTo>
                        <a:pt x="92" y="199"/>
                        <a:pt x="94" y="199"/>
                        <a:pt x="93" y="198"/>
                      </a:cubicBezTo>
                      <a:close/>
                      <a:moveTo>
                        <a:pt x="91" y="201"/>
                      </a:moveTo>
                      <a:cubicBezTo>
                        <a:pt x="91" y="202"/>
                        <a:pt x="91" y="201"/>
                        <a:pt x="90" y="201"/>
                      </a:cubicBezTo>
                      <a:cubicBezTo>
                        <a:pt x="90" y="202"/>
                        <a:pt x="91" y="202"/>
                        <a:pt x="91" y="202"/>
                      </a:cubicBezTo>
                      <a:cubicBezTo>
                        <a:pt x="91" y="202"/>
                        <a:pt x="91" y="202"/>
                        <a:pt x="91" y="203"/>
                      </a:cubicBezTo>
                      <a:cubicBezTo>
                        <a:pt x="91" y="202"/>
                        <a:pt x="92" y="202"/>
                        <a:pt x="91" y="202"/>
                      </a:cubicBezTo>
                      <a:cubicBezTo>
                        <a:pt x="92" y="201"/>
                        <a:pt x="92" y="202"/>
                        <a:pt x="92" y="201"/>
                      </a:cubicBezTo>
                      <a:cubicBezTo>
                        <a:pt x="92" y="201"/>
                        <a:pt x="92" y="201"/>
                        <a:pt x="92" y="201"/>
                      </a:cubicBezTo>
                      <a:cubicBezTo>
                        <a:pt x="92" y="200"/>
                        <a:pt x="92" y="201"/>
                        <a:pt x="93" y="201"/>
                      </a:cubicBezTo>
                      <a:cubicBezTo>
                        <a:pt x="93" y="200"/>
                        <a:pt x="93" y="200"/>
                        <a:pt x="93" y="200"/>
                      </a:cubicBezTo>
                      <a:cubicBezTo>
                        <a:pt x="92" y="199"/>
                        <a:pt x="92" y="201"/>
                        <a:pt x="91" y="201"/>
                      </a:cubicBezTo>
                      <a:close/>
                      <a:moveTo>
                        <a:pt x="87" y="202"/>
                      </a:moveTo>
                      <a:cubicBezTo>
                        <a:pt x="87" y="203"/>
                        <a:pt x="86" y="204"/>
                        <a:pt x="86" y="205"/>
                      </a:cubicBezTo>
                      <a:cubicBezTo>
                        <a:pt x="88" y="203"/>
                        <a:pt x="89" y="204"/>
                        <a:pt x="90" y="205"/>
                      </a:cubicBezTo>
                      <a:cubicBezTo>
                        <a:pt x="89" y="204"/>
                        <a:pt x="90" y="204"/>
                        <a:pt x="90" y="204"/>
                      </a:cubicBezTo>
                      <a:cubicBezTo>
                        <a:pt x="90" y="204"/>
                        <a:pt x="89" y="204"/>
                        <a:pt x="89" y="203"/>
                      </a:cubicBezTo>
                      <a:cubicBezTo>
                        <a:pt x="89" y="204"/>
                        <a:pt x="89" y="203"/>
                        <a:pt x="88" y="203"/>
                      </a:cubicBezTo>
                      <a:cubicBezTo>
                        <a:pt x="88" y="203"/>
                        <a:pt x="88" y="203"/>
                        <a:pt x="88" y="203"/>
                      </a:cubicBezTo>
                      <a:cubicBezTo>
                        <a:pt x="88" y="203"/>
                        <a:pt x="88" y="203"/>
                        <a:pt x="88" y="203"/>
                      </a:cubicBezTo>
                      <a:cubicBezTo>
                        <a:pt x="88" y="203"/>
                        <a:pt x="88" y="202"/>
                        <a:pt x="89" y="202"/>
                      </a:cubicBezTo>
                      <a:cubicBezTo>
                        <a:pt x="87" y="202"/>
                        <a:pt x="88" y="201"/>
                        <a:pt x="87" y="202"/>
                      </a:cubicBezTo>
                      <a:close/>
                      <a:moveTo>
                        <a:pt x="64" y="186"/>
                      </a:move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6"/>
                        <a:pt x="64" y="186"/>
                        <a:pt x="64" y="186"/>
                      </a:cubicBezTo>
                      <a:close/>
                      <a:moveTo>
                        <a:pt x="86" y="208"/>
                      </a:moveTo>
                      <a:cubicBezTo>
                        <a:pt x="86" y="208"/>
                        <a:pt x="86" y="207"/>
                        <a:pt x="86" y="207"/>
                      </a:cubicBezTo>
                      <a:cubicBezTo>
                        <a:pt x="85" y="207"/>
                        <a:pt x="87" y="207"/>
                        <a:pt x="87" y="206"/>
                      </a:cubicBezTo>
                      <a:cubicBezTo>
                        <a:pt x="86" y="206"/>
                        <a:pt x="85" y="208"/>
                        <a:pt x="86" y="208"/>
                      </a:cubicBezTo>
                      <a:close/>
                      <a:moveTo>
                        <a:pt x="84" y="206"/>
                      </a:moveTo>
                      <a:cubicBezTo>
                        <a:pt x="84" y="206"/>
                        <a:pt x="84" y="207"/>
                        <a:pt x="85" y="206"/>
                      </a:cubicBezTo>
                      <a:cubicBezTo>
                        <a:pt x="84" y="206"/>
                        <a:pt x="84" y="205"/>
                        <a:pt x="84" y="206"/>
                      </a:cubicBezTo>
                      <a:cubicBezTo>
                        <a:pt x="84" y="206"/>
                        <a:pt x="83" y="205"/>
                        <a:pt x="84" y="206"/>
                      </a:cubicBezTo>
                      <a:close/>
                      <a:moveTo>
                        <a:pt x="79" y="215"/>
                      </a:moveTo>
                      <a:cubicBezTo>
                        <a:pt x="79" y="215"/>
                        <a:pt x="79" y="215"/>
                        <a:pt x="80" y="215"/>
                      </a:cubicBezTo>
                      <a:cubicBezTo>
                        <a:pt x="80" y="214"/>
                        <a:pt x="82" y="213"/>
                        <a:pt x="81" y="212"/>
                      </a:cubicBezTo>
                      <a:cubicBezTo>
                        <a:pt x="81" y="212"/>
                        <a:pt x="81" y="212"/>
                        <a:pt x="81" y="212"/>
                      </a:cubicBezTo>
                      <a:cubicBezTo>
                        <a:pt x="81" y="212"/>
                        <a:pt x="80" y="212"/>
                        <a:pt x="80" y="212"/>
                      </a:cubicBezTo>
                      <a:cubicBezTo>
                        <a:pt x="81" y="212"/>
                        <a:pt x="81" y="212"/>
                        <a:pt x="81" y="213"/>
                      </a:cubicBezTo>
                      <a:cubicBezTo>
                        <a:pt x="80" y="212"/>
                        <a:pt x="80" y="213"/>
                        <a:pt x="80" y="212"/>
                      </a:cubicBezTo>
                      <a:cubicBezTo>
                        <a:pt x="79" y="212"/>
                        <a:pt x="79" y="212"/>
                        <a:pt x="79" y="213"/>
                      </a:cubicBezTo>
                      <a:cubicBezTo>
                        <a:pt x="79" y="214"/>
                        <a:pt x="77" y="216"/>
                        <a:pt x="76" y="217"/>
                      </a:cubicBezTo>
                      <a:cubicBezTo>
                        <a:pt x="77" y="217"/>
                        <a:pt x="77" y="216"/>
                        <a:pt x="77" y="217"/>
                      </a:cubicBezTo>
                      <a:cubicBezTo>
                        <a:pt x="77" y="217"/>
                        <a:pt x="77" y="217"/>
                        <a:pt x="77" y="217"/>
                      </a:cubicBezTo>
                      <a:cubicBezTo>
                        <a:pt x="77" y="217"/>
                        <a:pt x="78" y="216"/>
                        <a:pt x="79" y="216"/>
                      </a:cubicBezTo>
                      <a:cubicBezTo>
                        <a:pt x="78" y="216"/>
                        <a:pt x="78" y="215"/>
                        <a:pt x="78" y="215"/>
                      </a:cubicBezTo>
                      <a:cubicBezTo>
                        <a:pt x="79" y="215"/>
                        <a:pt x="78" y="215"/>
                        <a:pt x="79" y="215"/>
                      </a:cubicBezTo>
                      <a:cubicBezTo>
                        <a:pt x="79" y="215"/>
                        <a:pt x="79" y="215"/>
                        <a:pt x="79" y="215"/>
                      </a:cubicBezTo>
                      <a:close/>
                      <a:moveTo>
                        <a:pt x="74" y="207"/>
                      </a:moveTo>
                      <a:cubicBezTo>
                        <a:pt x="73" y="207"/>
                        <a:pt x="73" y="208"/>
                        <a:pt x="72" y="207"/>
                      </a:cubicBezTo>
                      <a:cubicBezTo>
                        <a:pt x="71" y="209"/>
                        <a:pt x="70" y="210"/>
                        <a:pt x="69" y="210"/>
                      </a:cubicBezTo>
                      <a:cubicBezTo>
                        <a:pt x="68" y="211"/>
                        <a:pt x="69" y="210"/>
                        <a:pt x="69" y="211"/>
                      </a:cubicBezTo>
                      <a:cubicBezTo>
                        <a:pt x="68" y="211"/>
                        <a:pt x="69" y="212"/>
                        <a:pt x="68" y="212"/>
                      </a:cubicBezTo>
                      <a:cubicBezTo>
                        <a:pt x="69" y="212"/>
                        <a:pt x="69" y="211"/>
                        <a:pt x="68" y="211"/>
                      </a:cubicBezTo>
                      <a:cubicBezTo>
                        <a:pt x="68" y="212"/>
                        <a:pt x="67" y="212"/>
                        <a:pt x="68" y="213"/>
                      </a:cubicBezTo>
                      <a:cubicBezTo>
                        <a:pt x="68" y="213"/>
                        <a:pt x="68" y="213"/>
                        <a:pt x="68" y="213"/>
                      </a:cubicBezTo>
                      <a:cubicBezTo>
                        <a:pt x="69" y="212"/>
                        <a:pt x="69" y="213"/>
                        <a:pt x="69" y="214"/>
                      </a:cubicBezTo>
                      <a:cubicBezTo>
                        <a:pt x="70" y="213"/>
                        <a:pt x="70" y="211"/>
                        <a:pt x="71" y="211"/>
                      </a:cubicBezTo>
                      <a:cubicBezTo>
                        <a:pt x="70" y="211"/>
                        <a:pt x="70" y="212"/>
                        <a:pt x="70" y="212"/>
                      </a:cubicBezTo>
                      <a:cubicBezTo>
                        <a:pt x="71" y="212"/>
                        <a:pt x="71" y="212"/>
                        <a:pt x="71" y="212"/>
                      </a:cubicBezTo>
                      <a:cubicBezTo>
                        <a:pt x="71" y="213"/>
                        <a:pt x="70" y="213"/>
                        <a:pt x="71" y="214"/>
                      </a:cubicBezTo>
                      <a:cubicBezTo>
                        <a:pt x="69" y="213"/>
                        <a:pt x="70" y="215"/>
                        <a:pt x="69" y="216"/>
                      </a:cubicBezTo>
                      <a:cubicBezTo>
                        <a:pt x="68" y="217"/>
                        <a:pt x="66" y="218"/>
                        <a:pt x="67" y="219"/>
                      </a:cubicBezTo>
                      <a:cubicBezTo>
                        <a:pt x="65" y="219"/>
                        <a:pt x="64" y="222"/>
                        <a:pt x="62" y="223"/>
                      </a:cubicBezTo>
                      <a:cubicBezTo>
                        <a:pt x="63" y="223"/>
                        <a:pt x="62" y="223"/>
                        <a:pt x="63" y="223"/>
                      </a:cubicBezTo>
                      <a:cubicBezTo>
                        <a:pt x="63" y="223"/>
                        <a:pt x="62" y="225"/>
                        <a:pt x="63" y="225"/>
                      </a:cubicBezTo>
                      <a:cubicBezTo>
                        <a:pt x="63" y="224"/>
                        <a:pt x="63" y="223"/>
                        <a:pt x="64" y="223"/>
                      </a:cubicBezTo>
                      <a:cubicBezTo>
                        <a:pt x="64" y="221"/>
                        <a:pt x="67" y="221"/>
                        <a:pt x="67" y="219"/>
                      </a:cubicBezTo>
                      <a:cubicBezTo>
                        <a:pt x="68" y="218"/>
                        <a:pt x="68" y="218"/>
                        <a:pt x="69" y="217"/>
                      </a:cubicBezTo>
                      <a:cubicBezTo>
                        <a:pt x="69" y="217"/>
                        <a:pt x="68" y="217"/>
                        <a:pt x="69" y="216"/>
                      </a:cubicBezTo>
                      <a:cubicBezTo>
                        <a:pt x="70" y="217"/>
                        <a:pt x="69" y="216"/>
                        <a:pt x="69" y="216"/>
                      </a:cubicBezTo>
                      <a:cubicBezTo>
                        <a:pt x="70" y="216"/>
                        <a:pt x="73" y="213"/>
                        <a:pt x="72" y="212"/>
                      </a:cubicBezTo>
                      <a:cubicBezTo>
                        <a:pt x="73" y="212"/>
                        <a:pt x="73" y="212"/>
                        <a:pt x="73" y="212"/>
                      </a:cubicBezTo>
                      <a:cubicBezTo>
                        <a:pt x="73" y="211"/>
                        <a:pt x="73" y="210"/>
                        <a:pt x="72" y="210"/>
                      </a:cubicBezTo>
                      <a:cubicBezTo>
                        <a:pt x="73" y="210"/>
                        <a:pt x="73" y="210"/>
                        <a:pt x="73" y="211"/>
                      </a:cubicBezTo>
                      <a:cubicBezTo>
                        <a:pt x="72" y="210"/>
                        <a:pt x="72" y="211"/>
                        <a:pt x="72" y="211"/>
                      </a:cubicBezTo>
                      <a:cubicBezTo>
                        <a:pt x="72" y="210"/>
                        <a:pt x="72" y="209"/>
                        <a:pt x="72" y="209"/>
                      </a:cubicBezTo>
                      <a:cubicBezTo>
                        <a:pt x="72" y="210"/>
                        <a:pt x="71" y="210"/>
                        <a:pt x="71" y="210"/>
                      </a:cubicBezTo>
                      <a:cubicBezTo>
                        <a:pt x="72" y="210"/>
                        <a:pt x="71" y="209"/>
                        <a:pt x="72" y="209"/>
                      </a:cubicBezTo>
                      <a:cubicBezTo>
                        <a:pt x="73" y="209"/>
                        <a:pt x="72" y="207"/>
                        <a:pt x="74" y="208"/>
                      </a:cubicBezTo>
                      <a:cubicBezTo>
                        <a:pt x="74" y="208"/>
                        <a:pt x="74" y="207"/>
                        <a:pt x="74" y="207"/>
                      </a:cubicBezTo>
                      <a:close/>
                      <a:moveTo>
                        <a:pt x="64" y="211"/>
                      </a:moveTo>
                      <a:cubicBezTo>
                        <a:pt x="66" y="211"/>
                        <a:pt x="67" y="206"/>
                        <a:pt x="68" y="207"/>
                      </a:cubicBezTo>
                      <a:cubicBezTo>
                        <a:pt x="68" y="206"/>
                        <a:pt x="70" y="205"/>
                        <a:pt x="69" y="204"/>
                      </a:cubicBezTo>
                      <a:cubicBezTo>
                        <a:pt x="68" y="206"/>
                        <a:pt x="66" y="208"/>
                        <a:pt x="64" y="211"/>
                      </a:cubicBezTo>
                      <a:close/>
                      <a:moveTo>
                        <a:pt x="73" y="215"/>
                      </a:moveTo>
                      <a:cubicBezTo>
                        <a:pt x="73" y="215"/>
                        <a:pt x="74" y="214"/>
                        <a:pt x="73" y="214"/>
                      </a:cubicBezTo>
                      <a:cubicBezTo>
                        <a:pt x="73" y="215"/>
                        <a:pt x="72" y="214"/>
                        <a:pt x="72" y="215"/>
                      </a:cubicBezTo>
                      <a:cubicBezTo>
                        <a:pt x="72" y="215"/>
                        <a:pt x="71" y="215"/>
                        <a:pt x="71" y="217"/>
                      </a:cubicBezTo>
                      <a:cubicBezTo>
                        <a:pt x="71" y="217"/>
                        <a:pt x="71" y="217"/>
                        <a:pt x="71" y="217"/>
                      </a:cubicBezTo>
                      <a:cubicBezTo>
                        <a:pt x="72" y="217"/>
                        <a:pt x="73" y="215"/>
                        <a:pt x="74" y="216"/>
                      </a:cubicBezTo>
                      <a:cubicBezTo>
                        <a:pt x="74" y="216"/>
                        <a:pt x="74" y="215"/>
                        <a:pt x="75" y="215"/>
                      </a:cubicBezTo>
                      <a:cubicBezTo>
                        <a:pt x="74" y="214"/>
                        <a:pt x="74" y="214"/>
                        <a:pt x="74" y="213"/>
                      </a:cubicBezTo>
                      <a:cubicBezTo>
                        <a:pt x="75" y="213"/>
                        <a:pt x="75" y="212"/>
                        <a:pt x="76" y="212"/>
                      </a:cubicBezTo>
                      <a:cubicBezTo>
                        <a:pt x="75" y="212"/>
                        <a:pt x="76" y="211"/>
                        <a:pt x="76" y="211"/>
                      </a:cubicBezTo>
                      <a:cubicBezTo>
                        <a:pt x="75" y="211"/>
                        <a:pt x="74" y="213"/>
                        <a:pt x="73" y="214"/>
                      </a:cubicBezTo>
                      <a:cubicBezTo>
                        <a:pt x="74" y="214"/>
                        <a:pt x="74" y="215"/>
                        <a:pt x="73" y="215"/>
                      </a:cubicBezTo>
                      <a:close/>
                      <a:moveTo>
                        <a:pt x="74" y="210"/>
                      </a:moveTo>
                      <a:cubicBezTo>
                        <a:pt x="74" y="210"/>
                        <a:pt x="74" y="210"/>
                        <a:pt x="74" y="210"/>
                      </a:cubicBezTo>
                      <a:cubicBezTo>
                        <a:pt x="75" y="211"/>
                        <a:pt x="75" y="211"/>
                        <a:pt x="75" y="211"/>
                      </a:cubicBezTo>
                      <a:cubicBezTo>
                        <a:pt x="75" y="210"/>
                        <a:pt x="75" y="210"/>
                        <a:pt x="75" y="210"/>
                      </a:cubicBezTo>
                      <a:cubicBezTo>
                        <a:pt x="75" y="210"/>
                        <a:pt x="75" y="210"/>
                        <a:pt x="75" y="210"/>
                      </a:cubicBezTo>
                      <a:cubicBezTo>
                        <a:pt x="75" y="210"/>
                        <a:pt x="74" y="210"/>
                        <a:pt x="74" y="210"/>
                      </a:cubicBezTo>
                      <a:close/>
                      <a:moveTo>
                        <a:pt x="48" y="194"/>
                      </a:moveTo>
                      <a:cubicBezTo>
                        <a:pt x="47" y="194"/>
                        <a:pt x="49" y="193"/>
                        <a:pt x="48" y="193"/>
                      </a:cubicBezTo>
                      <a:cubicBezTo>
                        <a:pt x="47" y="193"/>
                        <a:pt x="47" y="195"/>
                        <a:pt x="48" y="194"/>
                      </a:cubicBezTo>
                      <a:close/>
                      <a:moveTo>
                        <a:pt x="75" y="220"/>
                      </a:moveTo>
                      <a:cubicBezTo>
                        <a:pt x="76" y="219"/>
                        <a:pt x="77" y="219"/>
                        <a:pt x="77" y="217"/>
                      </a:cubicBezTo>
                      <a:cubicBezTo>
                        <a:pt x="76" y="218"/>
                        <a:pt x="75" y="219"/>
                        <a:pt x="75" y="220"/>
                      </a:cubicBezTo>
                      <a:close/>
                      <a:moveTo>
                        <a:pt x="39" y="198"/>
                      </a:moveTo>
                      <a:cubicBezTo>
                        <a:pt x="39" y="199"/>
                        <a:pt x="39" y="198"/>
                        <a:pt x="39" y="199"/>
                      </a:cubicBezTo>
                      <a:cubicBezTo>
                        <a:pt x="40" y="199"/>
                        <a:pt x="40" y="198"/>
                        <a:pt x="40" y="198"/>
                      </a:cubicBezTo>
                      <a:cubicBezTo>
                        <a:pt x="40" y="198"/>
                        <a:pt x="39" y="198"/>
                        <a:pt x="39" y="198"/>
                      </a:cubicBezTo>
                      <a:close/>
                      <a:moveTo>
                        <a:pt x="67" y="230"/>
                      </a:moveTo>
                      <a:cubicBezTo>
                        <a:pt x="68" y="230"/>
                        <a:pt x="68" y="229"/>
                        <a:pt x="67" y="229"/>
                      </a:cubicBezTo>
                      <a:cubicBezTo>
                        <a:pt x="67" y="229"/>
                        <a:pt x="66" y="229"/>
                        <a:pt x="67" y="230"/>
                      </a:cubicBezTo>
                      <a:cubicBezTo>
                        <a:pt x="67" y="230"/>
                        <a:pt x="67" y="230"/>
                        <a:pt x="67" y="230"/>
                      </a:cubicBezTo>
                      <a:cubicBezTo>
                        <a:pt x="68" y="230"/>
                        <a:pt x="71" y="228"/>
                        <a:pt x="70" y="227"/>
                      </a:cubicBezTo>
                      <a:cubicBezTo>
                        <a:pt x="70" y="228"/>
                        <a:pt x="69" y="228"/>
                        <a:pt x="68" y="228"/>
                      </a:cubicBezTo>
                      <a:cubicBezTo>
                        <a:pt x="68" y="228"/>
                        <a:pt x="67" y="228"/>
                        <a:pt x="68" y="227"/>
                      </a:cubicBezTo>
                      <a:cubicBezTo>
                        <a:pt x="67" y="228"/>
                        <a:pt x="67" y="229"/>
                        <a:pt x="68" y="229"/>
                      </a:cubicBezTo>
                      <a:cubicBezTo>
                        <a:pt x="68" y="229"/>
                        <a:pt x="68" y="229"/>
                        <a:pt x="68" y="230"/>
                      </a:cubicBezTo>
                      <a:cubicBezTo>
                        <a:pt x="68" y="229"/>
                        <a:pt x="67" y="230"/>
                        <a:pt x="67" y="230"/>
                      </a:cubicBezTo>
                      <a:close/>
                      <a:moveTo>
                        <a:pt x="57" y="232"/>
                      </a:moveTo>
                      <a:cubicBezTo>
                        <a:pt x="56" y="231"/>
                        <a:pt x="57" y="233"/>
                        <a:pt x="56" y="233"/>
                      </a:cubicBezTo>
                      <a:cubicBezTo>
                        <a:pt x="56" y="233"/>
                        <a:pt x="57" y="233"/>
                        <a:pt x="57" y="232"/>
                      </a:cubicBezTo>
                      <a:cubicBezTo>
                        <a:pt x="57" y="231"/>
                        <a:pt x="60" y="229"/>
                        <a:pt x="61" y="228"/>
                      </a:cubicBezTo>
                      <a:cubicBezTo>
                        <a:pt x="60" y="228"/>
                        <a:pt x="60" y="227"/>
                        <a:pt x="60" y="227"/>
                      </a:cubicBezTo>
                      <a:cubicBezTo>
                        <a:pt x="61" y="227"/>
                        <a:pt x="62" y="226"/>
                        <a:pt x="62" y="226"/>
                      </a:cubicBezTo>
                      <a:cubicBezTo>
                        <a:pt x="61" y="226"/>
                        <a:pt x="61" y="226"/>
                        <a:pt x="60" y="226"/>
                      </a:cubicBezTo>
                      <a:cubicBezTo>
                        <a:pt x="61" y="226"/>
                        <a:pt x="61" y="227"/>
                        <a:pt x="61" y="227"/>
                      </a:cubicBezTo>
                      <a:cubicBezTo>
                        <a:pt x="59" y="228"/>
                        <a:pt x="58" y="230"/>
                        <a:pt x="57" y="232"/>
                      </a:cubicBezTo>
                      <a:close/>
                      <a:moveTo>
                        <a:pt x="66" y="232"/>
                      </a:moveTo>
                      <a:cubicBezTo>
                        <a:pt x="67" y="232"/>
                        <a:pt x="65" y="232"/>
                        <a:pt x="65" y="231"/>
                      </a:cubicBezTo>
                      <a:cubicBezTo>
                        <a:pt x="66" y="232"/>
                        <a:pt x="64" y="232"/>
                        <a:pt x="64" y="233"/>
                      </a:cubicBezTo>
                      <a:cubicBezTo>
                        <a:pt x="65" y="233"/>
                        <a:pt x="65" y="233"/>
                        <a:pt x="66" y="233"/>
                      </a:cubicBezTo>
                      <a:cubicBezTo>
                        <a:pt x="65" y="232"/>
                        <a:pt x="65" y="233"/>
                        <a:pt x="65" y="233"/>
                      </a:cubicBezTo>
                      <a:cubicBezTo>
                        <a:pt x="65" y="232"/>
                        <a:pt x="65" y="232"/>
                        <a:pt x="66" y="232"/>
                      </a:cubicBezTo>
                      <a:cubicBezTo>
                        <a:pt x="66" y="232"/>
                        <a:pt x="66" y="232"/>
                        <a:pt x="66" y="233"/>
                      </a:cubicBezTo>
                      <a:cubicBezTo>
                        <a:pt x="67" y="232"/>
                        <a:pt x="68" y="232"/>
                        <a:pt x="67" y="231"/>
                      </a:cubicBezTo>
                      <a:cubicBezTo>
                        <a:pt x="67" y="231"/>
                        <a:pt x="67" y="232"/>
                        <a:pt x="66" y="232"/>
                      </a:cubicBezTo>
                      <a:close/>
                      <a:moveTo>
                        <a:pt x="50" y="233"/>
                      </a:moveTo>
                      <a:cubicBezTo>
                        <a:pt x="50" y="232"/>
                        <a:pt x="50" y="232"/>
                        <a:pt x="50" y="232"/>
                      </a:cubicBezTo>
                      <a:cubicBezTo>
                        <a:pt x="49" y="233"/>
                        <a:pt x="49" y="233"/>
                        <a:pt x="49" y="233"/>
                      </a:cubicBezTo>
                      <a:cubicBezTo>
                        <a:pt x="49" y="233"/>
                        <a:pt x="49" y="233"/>
                        <a:pt x="49" y="233"/>
                      </a:cubicBezTo>
                      <a:cubicBezTo>
                        <a:pt x="48" y="233"/>
                        <a:pt x="48" y="234"/>
                        <a:pt x="47" y="235"/>
                      </a:cubicBezTo>
                      <a:cubicBezTo>
                        <a:pt x="48" y="233"/>
                        <a:pt x="49" y="231"/>
                        <a:pt x="50" y="229"/>
                      </a:cubicBezTo>
                      <a:cubicBezTo>
                        <a:pt x="52" y="228"/>
                        <a:pt x="53" y="226"/>
                        <a:pt x="55" y="224"/>
                      </a:cubicBezTo>
                      <a:cubicBezTo>
                        <a:pt x="55" y="225"/>
                        <a:pt x="54" y="226"/>
                        <a:pt x="53" y="227"/>
                      </a:cubicBezTo>
                      <a:cubicBezTo>
                        <a:pt x="52" y="228"/>
                        <a:pt x="53" y="228"/>
                        <a:pt x="52" y="229"/>
                      </a:cubicBezTo>
                      <a:cubicBezTo>
                        <a:pt x="52" y="229"/>
                        <a:pt x="52" y="230"/>
                        <a:pt x="52" y="229"/>
                      </a:cubicBezTo>
                      <a:cubicBezTo>
                        <a:pt x="52" y="231"/>
                        <a:pt x="50" y="232"/>
                        <a:pt x="50" y="233"/>
                      </a:cubicBezTo>
                      <a:close/>
                      <a:moveTo>
                        <a:pt x="51" y="231"/>
                      </a:moveTo>
                      <a:cubicBezTo>
                        <a:pt x="51" y="231"/>
                        <a:pt x="50" y="231"/>
                        <a:pt x="50" y="231"/>
                      </a:cubicBezTo>
                      <a:cubicBezTo>
                        <a:pt x="50" y="232"/>
                        <a:pt x="50" y="232"/>
                        <a:pt x="51" y="231"/>
                      </a:cubicBezTo>
                      <a:close/>
                      <a:moveTo>
                        <a:pt x="47" y="227"/>
                      </a:moveTo>
                      <a:cubicBezTo>
                        <a:pt x="47" y="226"/>
                        <a:pt x="48" y="225"/>
                        <a:pt x="48" y="225"/>
                      </a:cubicBezTo>
                      <a:cubicBezTo>
                        <a:pt x="47" y="225"/>
                        <a:pt x="47" y="225"/>
                        <a:pt x="47" y="225"/>
                      </a:cubicBezTo>
                      <a:cubicBezTo>
                        <a:pt x="48" y="226"/>
                        <a:pt x="46" y="226"/>
                        <a:pt x="47" y="227"/>
                      </a:cubicBezTo>
                      <a:close/>
                      <a:moveTo>
                        <a:pt x="64" y="239"/>
                      </a:moveTo>
                      <a:cubicBezTo>
                        <a:pt x="64" y="238"/>
                        <a:pt x="65" y="238"/>
                        <a:pt x="64" y="238"/>
                      </a:cubicBezTo>
                      <a:cubicBezTo>
                        <a:pt x="64" y="238"/>
                        <a:pt x="64" y="238"/>
                        <a:pt x="64" y="238"/>
                      </a:cubicBezTo>
                      <a:cubicBezTo>
                        <a:pt x="65" y="238"/>
                        <a:pt x="63" y="239"/>
                        <a:pt x="64" y="239"/>
                      </a:cubicBezTo>
                      <a:close/>
                      <a:moveTo>
                        <a:pt x="54" y="231"/>
                      </a:moveTo>
                      <a:cubicBezTo>
                        <a:pt x="53" y="232"/>
                        <a:pt x="53" y="232"/>
                        <a:pt x="53" y="232"/>
                      </a:cubicBezTo>
                      <a:cubicBezTo>
                        <a:pt x="53" y="231"/>
                        <a:pt x="53" y="231"/>
                        <a:pt x="53" y="231"/>
                      </a:cubicBezTo>
                      <a:cubicBezTo>
                        <a:pt x="53" y="231"/>
                        <a:pt x="52" y="231"/>
                        <a:pt x="52" y="231"/>
                      </a:cubicBezTo>
                      <a:cubicBezTo>
                        <a:pt x="52" y="232"/>
                        <a:pt x="53" y="232"/>
                        <a:pt x="52" y="232"/>
                      </a:cubicBezTo>
                      <a:cubicBezTo>
                        <a:pt x="51" y="232"/>
                        <a:pt x="51" y="234"/>
                        <a:pt x="50" y="235"/>
                      </a:cubicBezTo>
                      <a:cubicBezTo>
                        <a:pt x="50" y="235"/>
                        <a:pt x="51" y="236"/>
                        <a:pt x="51" y="235"/>
                      </a:cubicBezTo>
                      <a:cubicBezTo>
                        <a:pt x="52" y="235"/>
                        <a:pt x="50" y="235"/>
                        <a:pt x="51" y="235"/>
                      </a:cubicBezTo>
                      <a:cubicBezTo>
                        <a:pt x="51" y="235"/>
                        <a:pt x="52" y="235"/>
                        <a:pt x="52" y="234"/>
                      </a:cubicBezTo>
                      <a:cubicBezTo>
                        <a:pt x="51" y="234"/>
                        <a:pt x="51" y="234"/>
                        <a:pt x="51" y="233"/>
                      </a:cubicBezTo>
                      <a:cubicBezTo>
                        <a:pt x="52" y="233"/>
                        <a:pt x="52" y="232"/>
                        <a:pt x="53" y="232"/>
                      </a:cubicBezTo>
                      <a:cubicBezTo>
                        <a:pt x="53" y="232"/>
                        <a:pt x="53" y="233"/>
                        <a:pt x="53" y="233"/>
                      </a:cubicBezTo>
                      <a:cubicBezTo>
                        <a:pt x="54" y="232"/>
                        <a:pt x="54" y="231"/>
                        <a:pt x="53" y="231"/>
                      </a:cubicBezTo>
                      <a:cubicBezTo>
                        <a:pt x="53" y="231"/>
                        <a:pt x="54" y="231"/>
                        <a:pt x="54" y="231"/>
                      </a:cubicBezTo>
                      <a:close/>
                      <a:moveTo>
                        <a:pt x="53" y="236"/>
                      </a:moveTo>
                      <a:cubicBezTo>
                        <a:pt x="54" y="237"/>
                        <a:pt x="51" y="238"/>
                        <a:pt x="52" y="239"/>
                      </a:cubicBezTo>
                      <a:cubicBezTo>
                        <a:pt x="53" y="237"/>
                        <a:pt x="55" y="235"/>
                        <a:pt x="56" y="233"/>
                      </a:cubicBezTo>
                      <a:cubicBezTo>
                        <a:pt x="55" y="234"/>
                        <a:pt x="55" y="235"/>
                        <a:pt x="54" y="235"/>
                      </a:cubicBezTo>
                      <a:cubicBezTo>
                        <a:pt x="54" y="236"/>
                        <a:pt x="54" y="236"/>
                        <a:pt x="54" y="235"/>
                      </a:cubicBezTo>
                      <a:cubicBezTo>
                        <a:pt x="54" y="236"/>
                        <a:pt x="53" y="237"/>
                        <a:pt x="53" y="236"/>
                      </a:cubicBezTo>
                      <a:close/>
                      <a:moveTo>
                        <a:pt x="59" y="240"/>
                      </a:moveTo>
                      <a:cubicBezTo>
                        <a:pt x="59" y="240"/>
                        <a:pt x="60" y="240"/>
                        <a:pt x="60" y="240"/>
                      </a:cubicBezTo>
                      <a:cubicBezTo>
                        <a:pt x="60" y="239"/>
                        <a:pt x="60" y="240"/>
                        <a:pt x="59" y="239"/>
                      </a:cubicBezTo>
                      <a:cubicBezTo>
                        <a:pt x="60" y="239"/>
                        <a:pt x="59" y="239"/>
                        <a:pt x="59" y="239"/>
                      </a:cubicBezTo>
                      <a:cubicBezTo>
                        <a:pt x="60" y="240"/>
                        <a:pt x="59" y="240"/>
                        <a:pt x="59" y="240"/>
                      </a:cubicBezTo>
                      <a:close/>
                      <a:moveTo>
                        <a:pt x="46" y="234"/>
                      </a:moveTo>
                      <a:cubicBezTo>
                        <a:pt x="47" y="234"/>
                        <a:pt x="47" y="233"/>
                        <a:pt x="47" y="233"/>
                      </a:cubicBezTo>
                      <a:cubicBezTo>
                        <a:pt x="46" y="234"/>
                        <a:pt x="46" y="232"/>
                        <a:pt x="46" y="233"/>
                      </a:cubicBezTo>
                      <a:cubicBezTo>
                        <a:pt x="46" y="233"/>
                        <a:pt x="46" y="233"/>
                        <a:pt x="46" y="233"/>
                      </a:cubicBezTo>
                      <a:cubicBezTo>
                        <a:pt x="46" y="233"/>
                        <a:pt x="46" y="234"/>
                        <a:pt x="46" y="234"/>
                      </a:cubicBezTo>
                      <a:close/>
                      <a:moveTo>
                        <a:pt x="48" y="236"/>
                      </a:moveTo>
                      <a:cubicBezTo>
                        <a:pt x="48" y="237"/>
                        <a:pt x="49" y="237"/>
                        <a:pt x="49" y="238"/>
                      </a:cubicBezTo>
                      <a:cubicBezTo>
                        <a:pt x="49" y="237"/>
                        <a:pt x="51" y="237"/>
                        <a:pt x="51" y="236"/>
                      </a:cubicBezTo>
                      <a:cubicBezTo>
                        <a:pt x="50" y="236"/>
                        <a:pt x="50" y="236"/>
                        <a:pt x="49" y="237"/>
                      </a:cubicBezTo>
                      <a:cubicBezTo>
                        <a:pt x="49" y="236"/>
                        <a:pt x="50" y="236"/>
                        <a:pt x="49" y="235"/>
                      </a:cubicBezTo>
                      <a:cubicBezTo>
                        <a:pt x="49" y="236"/>
                        <a:pt x="49" y="236"/>
                        <a:pt x="48" y="236"/>
                      </a:cubicBezTo>
                      <a:close/>
                      <a:moveTo>
                        <a:pt x="24" y="224"/>
                      </a:moveTo>
                      <a:cubicBezTo>
                        <a:pt x="24" y="223"/>
                        <a:pt x="24" y="224"/>
                        <a:pt x="25" y="223"/>
                      </a:cubicBezTo>
                      <a:cubicBezTo>
                        <a:pt x="24" y="223"/>
                        <a:pt x="24" y="223"/>
                        <a:pt x="23" y="223"/>
                      </a:cubicBezTo>
                      <a:cubicBezTo>
                        <a:pt x="24" y="224"/>
                        <a:pt x="24" y="223"/>
                        <a:pt x="24" y="224"/>
                      </a:cubicBezTo>
                      <a:cubicBezTo>
                        <a:pt x="24" y="224"/>
                        <a:pt x="24" y="224"/>
                        <a:pt x="24" y="224"/>
                      </a:cubicBezTo>
                      <a:close/>
                      <a:moveTo>
                        <a:pt x="17" y="230"/>
                      </a:moveTo>
                      <a:cubicBezTo>
                        <a:pt x="18" y="228"/>
                        <a:pt x="19" y="228"/>
                        <a:pt x="19" y="227"/>
                      </a:cubicBezTo>
                      <a:cubicBezTo>
                        <a:pt x="19" y="227"/>
                        <a:pt x="16" y="229"/>
                        <a:pt x="17" y="230"/>
                      </a:cubicBezTo>
                      <a:close/>
                      <a:moveTo>
                        <a:pt x="45" y="246"/>
                      </a:moveTo>
                      <a:cubicBezTo>
                        <a:pt x="45" y="246"/>
                        <a:pt x="46" y="247"/>
                        <a:pt x="46" y="247"/>
                      </a:cubicBezTo>
                      <a:cubicBezTo>
                        <a:pt x="45" y="247"/>
                        <a:pt x="45" y="248"/>
                        <a:pt x="45" y="248"/>
                      </a:cubicBezTo>
                      <a:cubicBezTo>
                        <a:pt x="46" y="248"/>
                        <a:pt x="46" y="247"/>
                        <a:pt x="47" y="247"/>
                      </a:cubicBezTo>
                      <a:cubicBezTo>
                        <a:pt x="47" y="247"/>
                        <a:pt x="47" y="247"/>
                        <a:pt x="47" y="247"/>
                      </a:cubicBezTo>
                      <a:cubicBezTo>
                        <a:pt x="46" y="247"/>
                        <a:pt x="46" y="245"/>
                        <a:pt x="45" y="246"/>
                      </a:cubicBezTo>
                      <a:close/>
                      <a:moveTo>
                        <a:pt x="19" y="231"/>
                      </a:moveTo>
                      <a:cubicBezTo>
                        <a:pt x="19" y="231"/>
                        <a:pt x="18" y="231"/>
                        <a:pt x="18" y="231"/>
                      </a:cubicBezTo>
                      <a:cubicBezTo>
                        <a:pt x="19" y="232"/>
                        <a:pt x="19" y="230"/>
                        <a:pt x="18" y="230"/>
                      </a:cubicBezTo>
                      <a:cubicBezTo>
                        <a:pt x="18" y="231"/>
                        <a:pt x="19" y="230"/>
                        <a:pt x="19" y="231"/>
                      </a:cubicBezTo>
                      <a:close/>
                      <a:moveTo>
                        <a:pt x="18" y="232"/>
                      </a:moveTo>
                      <a:cubicBezTo>
                        <a:pt x="18" y="234"/>
                        <a:pt x="17" y="234"/>
                        <a:pt x="17" y="235"/>
                      </a:cubicBezTo>
                      <a:cubicBezTo>
                        <a:pt x="17" y="235"/>
                        <a:pt x="17" y="234"/>
                        <a:pt x="18" y="234"/>
                      </a:cubicBezTo>
                      <a:cubicBezTo>
                        <a:pt x="18" y="233"/>
                        <a:pt x="19" y="232"/>
                        <a:pt x="18" y="232"/>
                      </a:cubicBezTo>
                      <a:cubicBezTo>
                        <a:pt x="17" y="232"/>
                        <a:pt x="18" y="233"/>
                        <a:pt x="18" y="232"/>
                      </a:cubicBezTo>
                      <a:close/>
                      <a:moveTo>
                        <a:pt x="4" y="256"/>
                      </a:moveTo>
                      <a:cubicBezTo>
                        <a:pt x="5" y="255"/>
                        <a:pt x="5" y="254"/>
                        <a:pt x="6" y="253"/>
                      </a:cubicBezTo>
                      <a:cubicBezTo>
                        <a:pt x="5" y="254"/>
                        <a:pt x="4" y="255"/>
                        <a:pt x="4" y="256"/>
                      </a:cubicBezTo>
                      <a:close/>
                      <a:moveTo>
                        <a:pt x="5" y="258"/>
                      </a:moveTo>
                      <a:cubicBezTo>
                        <a:pt x="6" y="257"/>
                        <a:pt x="6" y="258"/>
                        <a:pt x="6" y="257"/>
                      </a:cubicBezTo>
                      <a:cubicBezTo>
                        <a:pt x="6" y="257"/>
                        <a:pt x="6" y="256"/>
                        <a:pt x="6" y="257"/>
                      </a:cubicBezTo>
                      <a:cubicBezTo>
                        <a:pt x="6" y="257"/>
                        <a:pt x="6" y="257"/>
                        <a:pt x="6" y="257"/>
                      </a:cubicBezTo>
                      <a:cubicBezTo>
                        <a:pt x="5" y="257"/>
                        <a:pt x="5" y="257"/>
                        <a:pt x="5" y="258"/>
                      </a:cubicBezTo>
                      <a:close/>
                      <a:moveTo>
                        <a:pt x="810" y="264"/>
                      </a:moveTo>
                      <a:cubicBezTo>
                        <a:pt x="810" y="263"/>
                        <a:pt x="808" y="261"/>
                        <a:pt x="809" y="261"/>
                      </a:cubicBezTo>
                      <a:cubicBezTo>
                        <a:pt x="810" y="263"/>
                        <a:pt x="809" y="259"/>
                        <a:pt x="809" y="258"/>
                      </a:cubicBezTo>
                      <a:cubicBezTo>
                        <a:pt x="810" y="258"/>
                        <a:pt x="811" y="261"/>
                        <a:pt x="811" y="261"/>
                      </a:cubicBezTo>
                      <a:cubicBezTo>
                        <a:pt x="809" y="256"/>
                        <a:pt x="809" y="255"/>
                        <a:pt x="807" y="251"/>
                      </a:cubicBezTo>
                      <a:cubicBezTo>
                        <a:pt x="808" y="254"/>
                        <a:pt x="807" y="252"/>
                        <a:pt x="806" y="253"/>
                      </a:cubicBezTo>
                      <a:cubicBezTo>
                        <a:pt x="806" y="253"/>
                        <a:pt x="807" y="260"/>
                        <a:pt x="805" y="261"/>
                      </a:cubicBezTo>
                      <a:cubicBezTo>
                        <a:pt x="805" y="261"/>
                        <a:pt x="804" y="259"/>
                        <a:pt x="804" y="259"/>
                      </a:cubicBezTo>
                      <a:cubicBezTo>
                        <a:pt x="803" y="261"/>
                        <a:pt x="804" y="266"/>
                        <a:pt x="801" y="262"/>
                      </a:cubicBezTo>
                      <a:cubicBezTo>
                        <a:pt x="805" y="271"/>
                        <a:pt x="805" y="267"/>
                        <a:pt x="806" y="266"/>
                      </a:cubicBezTo>
                      <a:cubicBezTo>
                        <a:pt x="806" y="266"/>
                        <a:pt x="810" y="269"/>
                        <a:pt x="808" y="265"/>
                      </a:cubicBezTo>
                      <a:cubicBezTo>
                        <a:pt x="809" y="266"/>
                        <a:pt x="810" y="269"/>
                        <a:pt x="810" y="268"/>
                      </a:cubicBezTo>
                      <a:cubicBezTo>
                        <a:pt x="811" y="267"/>
                        <a:pt x="808" y="263"/>
                        <a:pt x="810" y="264"/>
                      </a:cubicBezTo>
                      <a:close/>
                      <a:moveTo>
                        <a:pt x="440" y="4"/>
                      </a:moveTo>
                      <a:cubicBezTo>
                        <a:pt x="437" y="3"/>
                        <a:pt x="437" y="4"/>
                        <a:pt x="434" y="4"/>
                      </a:cubicBezTo>
                      <a:cubicBezTo>
                        <a:pt x="434" y="3"/>
                        <a:pt x="433" y="3"/>
                        <a:pt x="433" y="3"/>
                      </a:cubicBezTo>
                      <a:cubicBezTo>
                        <a:pt x="435" y="3"/>
                        <a:pt x="437" y="3"/>
                        <a:pt x="438" y="2"/>
                      </a:cubicBezTo>
                      <a:cubicBezTo>
                        <a:pt x="434" y="2"/>
                        <a:pt x="429" y="3"/>
                        <a:pt x="425" y="3"/>
                      </a:cubicBezTo>
                      <a:cubicBezTo>
                        <a:pt x="428" y="3"/>
                        <a:pt x="433" y="4"/>
                        <a:pt x="437" y="4"/>
                      </a:cubicBezTo>
                      <a:cubicBezTo>
                        <a:pt x="436" y="4"/>
                        <a:pt x="434" y="4"/>
                        <a:pt x="434" y="4"/>
                      </a:cubicBezTo>
                      <a:cubicBezTo>
                        <a:pt x="439" y="4"/>
                        <a:pt x="441" y="4"/>
                        <a:pt x="443" y="5"/>
                      </a:cubicBezTo>
                      <a:cubicBezTo>
                        <a:pt x="442" y="4"/>
                        <a:pt x="446" y="5"/>
                        <a:pt x="446" y="5"/>
                      </a:cubicBezTo>
                      <a:cubicBezTo>
                        <a:pt x="444" y="4"/>
                        <a:pt x="444" y="5"/>
                        <a:pt x="440" y="4"/>
                      </a:cubicBezTo>
                      <a:close/>
                      <a:moveTo>
                        <a:pt x="399" y="5"/>
                      </a:moveTo>
                      <a:cubicBezTo>
                        <a:pt x="398" y="4"/>
                        <a:pt x="401" y="4"/>
                        <a:pt x="398" y="4"/>
                      </a:cubicBezTo>
                      <a:cubicBezTo>
                        <a:pt x="393" y="5"/>
                        <a:pt x="386" y="4"/>
                        <a:pt x="382" y="5"/>
                      </a:cubicBezTo>
                      <a:cubicBezTo>
                        <a:pt x="385" y="5"/>
                        <a:pt x="389" y="5"/>
                        <a:pt x="390" y="6"/>
                      </a:cubicBezTo>
                      <a:cubicBezTo>
                        <a:pt x="395" y="5"/>
                        <a:pt x="398" y="6"/>
                        <a:pt x="400" y="5"/>
                      </a:cubicBezTo>
                      <a:lnTo>
                        <a:pt x="399" y="5"/>
                      </a:lnTo>
                      <a:close/>
                      <a:moveTo>
                        <a:pt x="142" y="101"/>
                      </a:moveTo>
                      <a:cubicBezTo>
                        <a:pt x="142" y="102"/>
                        <a:pt x="141" y="103"/>
                        <a:pt x="143" y="102"/>
                      </a:cubicBezTo>
                      <a:cubicBezTo>
                        <a:pt x="147" y="98"/>
                        <a:pt x="152" y="95"/>
                        <a:pt x="156" y="91"/>
                      </a:cubicBezTo>
                      <a:cubicBezTo>
                        <a:pt x="154" y="92"/>
                        <a:pt x="153" y="93"/>
                        <a:pt x="152" y="94"/>
                      </a:cubicBezTo>
                      <a:cubicBezTo>
                        <a:pt x="153" y="93"/>
                        <a:pt x="154" y="92"/>
                        <a:pt x="154" y="91"/>
                      </a:cubicBezTo>
                      <a:cubicBezTo>
                        <a:pt x="149" y="95"/>
                        <a:pt x="141" y="101"/>
                        <a:pt x="134" y="107"/>
                      </a:cubicBezTo>
                      <a:cubicBezTo>
                        <a:pt x="135" y="107"/>
                        <a:pt x="140" y="103"/>
                        <a:pt x="142" y="101"/>
                      </a:cubicBezTo>
                      <a:close/>
                      <a:moveTo>
                        <a:pt x="84" y="158"/>
                      </a:moveTo>
                      <a:cubicBezTo>
                        <a:pt x="84" y="159"/>
                        <a:pt x="84" y="160"/>
                        <a:pt x="83" y="160"/>
                      </a:cubicBezTo>
                      <a:cubicBezTo>
                        <a:pt x="83" y="161"/>
                        <a:pt x="83" y="162"/>
                        <a:pt x="84" y="161"/>
                      </a:cubicBezTo>
                      <a:cubicBezTo>
                        <a:pt x="84" y="161"/>
                        <a:pt x="84" y="161"/>
                        <a:pt x="84" y="161"/>
                      </a:cubicBezTo>
                      <a:cubicBezTo>
                        <a:pt x="84" y="160"/>
                        <a:pt x="84" y="160"/>
                        <a:pt x="84" y="160"/>
                      </a:cubicBezTo>
                      <a:cubicBezTo>
                        <a:pt x="85" y="160"/>
                        <a:pt x="84" y="161"/>
                        <a:pt x="85" y="161"/>
                      </a:cubicBezTo>
                      <a:cubicBezTo>
                        <a:pt x="85" y="160"/>
                        <a:pt x="86" y="160"/>
                        <a:pt x="85" y="160"/>
                      </a:cubicBezTo>
                      <a:cubicBezTo>
                        <a:pt x="85" y="160"/>
                        <a:pt x="85" y="160"/>
                        <a:pt x="85" y="160"/>
                      </a:cubicBezTo>
                      <a:cubicBezTo>
                        <a:pt x="85" y="160"/>
                        <a:pt x="85" y="159"/>
                        <a:pt x="85" y="159"/>
                      </a:cubicBezTo>
                      <a:cubicBezTo>
                        <a:pt x="85" y="159"/>
                        <a:pt x="86" y="159"/>
                        <a:pt x="87" y="158"/>
                      </a:cubicBezTo>
                      <a:cubicBezTo>
                        <a:pt x="85" y="159"/>
                        <a:pt x="86" y="157"/>
                        <a:pt x="84" y="158"/>
                      </a:cubicBezTo>
                      <a:close/>
                      <a:moveTo>
                        <a:pt x="103" y="180"/>
                      </a:moveTo>
                      <a:cubicBezTo>
                        <a:pt x="102" y="180"/>
                        <a:pt x="102" y="181"/>
                        <a:pt x="102" y="181"/>
                      </a:cubicBezTo>
                      <a:cubicBezTo>
                        <a:pt x="102" y="181"/>
                        <a:pt x="103" y="181"/>
                        <a:pt x="103" y="181"/>
                      </a:cubicBezTo>
                      <a:cubicBezTo>
                        <a:pt x="103" y="181"/>
                        <a:pt x="102" y="181"/>
                        <a:pt x="103" y="182"/>
                      </a:cubicBezTo>
                      <a:cubicBezTo>
                        <a:pt x="103" y="182"/>
                        <a:pt x="103" y="181"/>
                        <a:pt x="104" y="181"/>
                      </a:cubicBezTo>
                      <a:cubicBezTo>
                        <a:pt x="103" y="182"/>
                        <a:pt x="103" y="182"/>
                        <a:pt x="103" y="183"/>
                      </a:cubicBezTo>
                      <a:cubicBezTo>
                        <a:pt x="103" y="182"/>
                        <a:pt x="104" y="182"/>
                        <a:pt x="104" y="181"/>
                      </a:cubicBezTo>
                      <a:cubicBezTo>
                        <a:pt x="103" y="182"/>
                        <a:pt x="104" y="180"/>
                        <a:pt x="103" y="180"/>
                      </a:cubicBezTo>
                      <a:close/>
                      <a:moveTo>
                        <a:pt x="77" y="160"/>
                      </a:moveTo>
                      <a:cubicBezTo>
                        <a:pt x="79" y="161"/>
                        <a:pt x="79" y="158"/>
                        <a:pt x="80" y="158"/>
                      </a:cubicBezTo>
                      <a:cubicBezTo>
                        <a:pt x="80" y="157"/>
                        <a:pt x="80" y="157"/>
                        <a:pt x="80" y="157"/>
                      </a:cubicBezTo>
                      <a:cubicBezTo>
                        <a:pt x="79" y="157"/>
                        <a:pt x="78" y="159"/>
                        <a:pt x="77" y="160"/>
                      </a:cubicBezTo>
                      <a:close/>
                      <a:moveTo>
                        <a:pt x="81" y="163"/>
                      </a:moveTo>
                      <a:cubicBezTo>
                        <a:pt x="81" y="163"/>
                        <a:pt x="81" y="164"/>
                        <a:pt x="81" y="164"/>
                      </a:cubicBezTo>
                      <a:cubicBezTo>
                        <a:pt x="81" y="164"/>
                        <a:pt x="80" y="165"/>
                        <a:pt x="80" y="165"/>
                      </a:cubicBezTo>
                      <a:cubicBezTo>
                        <a:pt x="82" y="164"/>
                        <a:pt x="83" y="163"/>
                        <a:pt x="83" y="162"/>
                      </a:cubicBezTo>
                      <a:cubicBezTo>
                        <a:pt x="83" y="161"/>
                        <a:pt x="83" y="161"/>
                        <a:pt x="82" y="161"/>
                      </a:cubicBezTo>
                      <a:cubicBezTo>
                        <a:pt x="81" y="161"/>
                        <a:pt x="82" y="163"/>
                        <a:pt x="81" y="163"/>
                      </a:cubicBezTo>
                      <a:close/>
                      <a:moveTo>
                        <a:pt x="95" y="192"/>
                      </a:moveTo>
                      <a:cubicBezTo>
                        <a:pt x="95" y="192"/>
                        <a:pt x="95" y="192"/>
                        <a:pt x="94" y="192"/>
                      </a:cubicBezTo>
                      <a:cubicBezTo>
                        <a:pt x="94" y="192"/>
                        <a:pt x="94" y="193"/>
                        <a:pt x="94" y="193"/>
                      </a:cubicBezTo>
                      <a:cubicBezTo>
                        <a:pt x="93" y="193"/>
                        <a:pt x="93" y="194"/>
                        <a:pt x="94" y="194"/>
                      </a:cubicBezTo>
                      <a:cubicBezTo>
                        <a:pt x="93" y="194"/>
                        <a:pt x="91" y="196"/>
                        <a:pt x="91" y="197"/>
                      </a:cubicBezTo>
                      <a:cubicBezTo>
                        <a:pt x="91" y="197"/>
                        <a:pt x="91" y="197"/>
                        <a:pt x="91" y="197"/>
                      </a:cubicBezTo>
                      <a:cubicBezTo>
                        <a:pt x="91" y="198"/>
                        <a:pt x="90" y="198"/>
                        <a:pt x="90" y="199"/>
                      </a:cubicBezTo>
                      <a:cubicBezTo>
                        <a:pt x="91" y="197"/>
                        <a:pt x="92" y="197"/>
                        <a:pt x="93" y="197"/>
                      </a:cubicBezTo>
                      <a:cubicBezTo>
                        <a:pt x="93" y="197"/>
                        <a:pt x="93" y="197"/>
                        <a:pt x="93" y="196"/>
                      </a:cubicBezTo>
                      <a:cubicBezTo>
                        <a:pt x="93" y="196"/>
                        <a:pt x="94" y="195"/>
                        <a:pt x="94" y="195"/>
                      </a:cubicBezTo>
                      <a:cubicBezTo>
                        <a:pt x="94" y="195"/>
                        <a:pt x="94" y="195"/>
                        <a:pt x="94" y="196"/>
                      </a:cubicBezTo>
                      <a:cubicBezTo>
                        <a:pt x="95" y="194"/>
                        <a:pt x="95" y="192"/>
                        <a:pt x="96" y="193"/>
                      </a:cubicBezTo>
                      <a:cubicBezTo>
                        <a:pt x="96" y="193"/>
                        <a:pt x="96" y="193"/>
                        <a:pt x="96" y="193"/>
                      </a:cubicBezTo>
                      <a:cubicBezTo>
                        <a:pt x="97" y="193"/>
                        <a:pt x="97" y="193"/>
                        <a:pt x="97" y="192"/>
                      </a:cubicBezTo>
                      <a:cubicBezTo>
                        <a:pt x="96" y="193"/>
                        <a:pt x="97" y="192"/>
                        <a:pt x="96" y="192"/>
                      </a:cubicBezTo>
                      <a:cubicBezTo>
                        <a:pt x="96" y="193"/>
                        <a:pt x="96" y="192"/>
                        <a:pt x="95" y="192"/>
                      </a:cubicBezTo>
                      <a:close/>
                      <a:moveTo>
                        <a:pt x="65" y="175"/>
                      </a:moveTo>
                      <a:cubicBezTo>
                        <a:pt x="64" y="175"/>
                        <a:pt x="64" y="175"/>
                        <a:pt x="63" y="175"/>
                      </a:cubicBezTo>
                      <a:cubicBezTo>
                        <a:pt x="63" y="175"/>
                        <a:pt x="63" y="175"/>
                        <a:pt x="63" y="176"/>
                      </a:cubicBezTo>
                      <a:cubicBezTo>
                        <a:pt x="64" y="176"/>
                        <a:pt x="64" y="176"/>
                        <a:pt x="64" y="177"/>
                      </a:cubicBezTo>
                      <a:cubicBezTo>
                        <a:pt x="65" y="175"/>
                        <a:pt x="66" y="175"/>
                        <a:pt x="67" y="173"/>
                      </a:cubicBezTo>
                      <a:cubicBezTo>
                        <a:pt x="65" y="173"/>
                        <a:pt x="66" y="174"/>
                        <a:pt x="65" y="175"/>
                      </a:cubicBezTo>
                      <a:close/>
                      <a:moveTo>
                        <a:pt x="45" y="240"/>
                      </a:moveTo>
                      <a:cubicBezTo>
                        <a:pt x="46" y="241"/>
                        <a:pt x="46" y="241"/>
                        <a:pt x="46" y="241"/>
                      </a:cubicBezTo>
                      <a:cubicBezTo>
                        <a:pt x="45" y="241"/>
                        <a:pt x="45" y="242"/>
                        <a:pt x="44" y="243"/>
                      </a:cubicBezTo>
                      <a:cubicBezTo>
                        <a:pt x="44" y="243"/>
                        <a:pt x="43" y="243"/>
                        <a:pt x="43" y="243"/>
                      </a:cubicBezTo>
                      <a:cubicBezTo>
                        <a:pt x="43" y="244"/>
                        <a:pt x="43" y="244"/>
                        <a:pt x="42" y="245"/>
                      </a:cubicBezTo>
                      <a:cubicBezTo>
                        <a:pt x="43" y="245"/>
                        <a:pt x="43" y="245"/>
                        <a:pt x="44" y="244"/>
                      </a:cubicBezTo>
                      <a:cubicBezTo>
                        <a:pt x="44" y="244"/>
                        <a:pt x="44" y="244"/>
                        <a:pt x="44" y="244"/>
                      </a:cubicBezTo>
                      <a:cubicBezTo>
                        <a:pt x="44" y="244"/>
                        <a:pt x="45" y="243"/>
                        <a:pt x="45" y="244"/>
                      </a:cubicBezTo>
                      <a:cubicBezTo>
                        <a:pt x="45" y="241"/>
                        <a:pt x="47" y="241"/>
                        <a:pt x="48" y="239"/>
                      </a:cubicBezTo>
                      <a:cubicBezTo>
                        <a:pt x="47" y="238"/>
                        <a:pt x="48" y="238"/>
                        <a:pt x="48" y="237"/>
                      </a:cubicBezTo>
                      <a:cubicBezTo>
                        <a:pt x="47" y="238"/>
                        <a:pt x="47" y="240"/>
                        <a:pt x="45" y="240"/>
                      </a:cubicBezTo>
                      <a:close/>
                      <a:moveTo>
                        <a:pt x="820" y="180"/>
                      </a:moveTo>
                      <a:cubicBezTo>
                        <a:pt x="820" y="181"/>
                        <a:pt x="820" y="181"/>
                        <a:pt x="820" y="181"/>
                      </a:cubicBezTo>
                      <a:cubicBezTo>
                        <a:pt x="821" y="181"/>
                        <a:pt x="820" y="180"/>
                        <a:pt x="820" y="180"/>
                      </a:cubicBezTo>
                      <a:close/>
                      <a:moveTo>
                        <a:pt x="866" y="171"/>
                      </a:moveTo>
                      <a:cubicBezTo>
                        <a:pt x="865" y="171"/>
                        <a:pt x="865" y="172"/>
                        <a:pt x="865" y="172"/>
                      </a:cubicBezTo>
                      <a:cubicBezTo>
                        <a:pt x="865" y="172"/>
                        <a:pt x="866" y="172"/>
                        <a:pt x="866" y="171"/>
                      </a:cubicBezTo>
                      <a:close/>
                      <a:moveTo>
                        <a:pt x="867" y="170"/>
                      </a:moveTo>
                      <a:cubicBezTo>
                        <a:pt x="867" y="170"/>
                        <a:pt x="866" y="171"/>
                        <a:pt x="866" y="171"/>
                      </a:cubicBezTo>
                      <a:cubicBezTo>
                        <a:pt x="867" y="171"/>
                        <a:pt x="867" y="170"/>
                        <a:pt x="867" y="170"/>
                      </a:cubicBezTo>
                      <a:close/>
                      <a:moveTo>
                        <a:pt x="861" y="164"/>
                      </a:moveTo>
                      <a:cubicBezTo>
                        <a:pt x="861" y="164"/>
                        <a:pt x="861" y="165"/>
                        <a:pt x="861" y="165"/>
                      </a:cubicBezTo>
                      <a:cubicBezTo>
                        <a:pt x="861" y="164"/>
                        <a:pt x="861" y="164"/>
                        <a:pt x="861" y="164"/>
                      </a:cubicBezTo>
                      <a:close/>
                      <a:moveTo>
                        <a:pt x="868" y="162"/>
                      </a:moveTo>
                      <a:cubicBezTo>
                        <a:pt x="868" y="163"/>
                        <a:pt x="868" y="163"/>
                        <a:pt x="868" y="164"/>
                      </a:cubicBezTo>
                      <a:cubicBezTo>
                        <a:pt x="868" y="163"/>
                        <a:pt x="868" y="162"/>
                        <a:pt x="868" y="162"/>
                      </a:cubicBezTo>
                      <a:close/>
                      <a:moveTo>
                        <a:pt x="837" y="147"/>
                      </a:moveTo>
                      <a:cubicBezTo>
                        <a:pt x="837" y="148"/>
                        <a:pt x="837" y="150"/>
                        <a:pt x="836" y="151"/>
                      </a:cubicBezTo>
                      <a:cubicBezTo>
                        <a:pt x="837" y="150"/>
                        <a:pt x="837" y="148"/>
                        <a:pt x="837" y="147"/>
                      </a:cubicBezTo>
                      <a:close/>
                      <a:moveTo>
                        <a:pt x="852" y="150"/>
                      </a:moveTo>
                      <a:cubicBezTo>
                        <a:pt x="852" y="149"/>
                        <a:pt x="852" y="149"/>
                        <a:pt x="852" y="149"/>
                      </a:cubicBezTo>
                      <a:cubicBezTo>
                        <a:pt x="852" y="148"/>
                        <a:pt x="853" y="145"/>
                        <a:pt x="852" y="146"/>
                      </a:cubicBezTo>
                      <a:cubicBezTo>
                        <a:pt x="852" y="147"/>
                        <a:pt x="851" y="150"/>
                        <a:pt x="851" y="151"/>
                      </a:cubicBezTo>
                      <a:cubicBezTo>
                        <a:pt x="852" y="151"/>
                        <a:pt x="852" y="150"/>
                        <a:pt x="852" y="150"/>
                      </a:cubicBezTo>
                      <a:close/>
                      <a:moveTo>
                        <a:pt x="857" y="134"/>
                      </a:moveTo>
                      <a:cubicBezTo>
                        <a:pt x="857" y="134"/>
                        <a:pt x="857" y="134"/>
                        <a:pt x="857" y="134"/>
                      </a:cubicBezTo>
                      <a:cubicBezTo>
                        <a:pt x="857" y="135"/>
                        <a:pt x="857" y="135"/>
                        <a:pt x="857" y="135"/>
                      </a:cubicBezTo>
                      <a:lnTo>
                        <a:pt x="857" y="134"/>
                      </a:lnTo>
                      <a:close/>
                      <a:moveTo>
                        <a:pt x="855" y="121"/>
                      </a:moveTo>
                      <a:cubicBezTo>
                        <a:pt x="855" y="119"/>
                        <a:pt x="855" y="121"/>
                        <a:pt x="855" y="122"/>
                      </a:cubicBezTo>
                      <a:cubicBezTo>
                        <a:pt x="854" y="122"/>
                        <a:pt x="855" y="122"/>
                        <a:pt x="855" y="122"/>
                      </a:cubicBezTo>
                      <a:cubicBezTo>
                        <a:pt x="854" y="123"/>
                        <a:pt x="853" y="126"/>
                        <a:pt x="854" y="127"/>
                      </a:cubicBezTo>
                      <a:cubicBezTo>
                        <a:pt x="854" y="125"/>
                        <a:pt x="855" y="123"/>
                        <a:pt x="855" y="121"/>
                      </a:cubicBezTo>
                      <a:close/>
                      <a:moveTo>
                        <a:pt x="861" y="127"/>
                      </a:moveTo>
                      <a:cubicBezTo>
                        <a:pt x="861" y="127"/>
                        <a:pt x="861" y="128"/>
                        <a:pt x="861" y="128"/>
                      </a:cubicBezTo>
                      <a:cubicBezTo>
                        <a:pt x="862" y="128"/>
                        <a:pt x="862" y="127"/>
                        <a:pt x="861" y="127"/>
                      </a:cubicBezTo>
                      <a:close/>
                      <a:moveTo>
                        <a:pt x="843" y="120"/>
                      </a:moveTo>
                      <a:cubicBezTo>
                        <a:pt x="843" y="121"/>
                        <a:pt x="842" y="121"/>
                        <a:pt x="842" y="122"/>
                      </a:cubicBezTo>
                      <a:cubicBezTo>
                        <a:pt x="843" y="121"/>
                        <a:pt x="843" y="120"/>
                        <a:pt x="843" y="120"/>
                      </a:cubicBezTo>
                      <a:close/>
                      <a:moveTo>
                        <a:pt x="859" y="124"/>
                      </a:moveTo>
                      <a:cubicBezTo>
                        <a:pt x="859" y="125"/>
                        <a:pt x="859" y="126"/>
                        <a:pt x="859" y="126"/>
                      </a:cubicBezTo>
                      <a:cubicBezTo>
                        <a:pt x="859" y="125"/>
                        <a:pt x="860" y="124"/>
                        <a:pt x="859" y="124"/>
                      </a:cubicBezTo>
                      <a:close/>
                      <a:moveTo>
                        <a:pt x="862" y="124"/>
                      </a:moveTo>
                      <a:cubicBezTo>
                        <a:pt x="862" y="124"/>
                        <a:pt x="861" y="125"/>
                        <a:pt x="862" y="126"/>
                      </a:cubicBezTo>
                      <a:cubicBezTo>
                        <a:pt x="862" y="125"/>
                        <a:pt x="862" y="124"/>
                        <a:pt x="862" y="124"/>
                      </a:cubicBezTo>
                      <a:close/>
                      <a:moveTo>
                        <a:pt x="839" y="118"/>
                      </a:moveTo>
                      <a:cubicBezTo>
                        <a:pt x="839" y="118"/>
                        <a:pt x="839" y="119"/>
                        <a:pt x="839" y="119"/>
                      </a:cubicBezTo>
                      <a:cubicBezTo>
                        <a:pt x="839" y="119"/>
                        <a:pt x="839" y="118"/>
                        <a:pt x="839" y="118"/>
                      </a:cubicBezTo>
                      <a:close/>
                      <a:moveTo>
                        <a:pt x="844" y="116"/>
                      </a:moveTo>
                      <a:cubicBezTo>
                        <a:pt x="843" y="117"/>
                        <a:pt x="843" y="119"/>
                        <a:pt x="843" y="119"/>
                      </a:cubicBezTo>
                      <a:cubicBezTo>
                        <a:pt x="843" y="118"/>
                        <a:pt x="844" y="117"/>
                        <a:pt x="844" y="116"/>
                      </a:cubicBezTo>
                      <a:close/>
                      <a:moveTo>
                        <a:pt x="862" y="120"/>
                      </a:moveTo>
                      <a:cubicBezTo>
                        <a:pt x="862" y="121"/>
                        <a:pt x="861" y="122"/>
                        <a:pt x="862" y="123"/>
                      </a:cubicBezTo>
                      <a:cubicBezTo>
                        <a:pt x="862" y="122"/>
                        <a:pt x="863" y="121"/>
                        <a:pt x="862" y="120"/>
                      </a:cubicBezTo>
                      <a:close/>
                      <a:moveTo>
                        <a:pt x="855" y="118"/>
                      </a:moveTo>
                      <a:cubicBezTo>
                        <a:pt x="855" y="118"/>
                        <a:pt x="855" y="119"/>
                        <a:pt x="855" y="119"/>
                      </a:cubicBezTo>
                      <a:cubicBezTo>
                        <a:pt x="855" y="119"/>
                        <a:pt x="856" y="118"/>
                        <a:pt x="855" y="118"/>
                      </a:cubicBezTo>
                      <a:close/>
                      <a:moveTo>
                        <a:pt x="858" y="117"/>
                      </a:moveTo>
                      <a:cubicBezTo>
                        <a:pt x="857" y="117"/>
                        <a:pt x="857" y="118"/>
                        <a:pt x="857" y="118"/>
                      </a:cubicBezTo>
                      <a:cubicBezTo>
                        <a:pt x="857" y="118"/>
                        <a:pt x="858" y="117"/>
                        <a:pt x="858" y="117"/>
                      </a:cubicBezTo>
                      <a:close/>
                      <a:moveTo>
                        <a:pt x="860" y="116"/>
                      </a:moveTo>
                      <a:cubicBezTo>
                        <a:pt x="860" y="116"/>
                        <a:pt x="860" y="116"/>
                        <a:pt x="860" y="116"/>
                      </a:cubicBezTo>
                      <a:cubicBezTo>
                        <a:pt x="859" y="115"/>
                        <a:pt x="859" y="117"/>
                        <a:pt x="859" y="117"/>
                      </a:cubicBezTo>
                      <a:cubicBezTo>
                        <a:pt x="860" y="117"/>
                        <a:pt x="859" y="117"/>
                        <a:pt x="860" y="116"/>
                      </a:cubicBezTo>
                      <a:close/>
                      <a:moveTo>
                        <a:pt x="849" y="110"/>
                      </a:moveTo>
                      <a:cubicBezTo>
                        <a:pt x="848" y="113"/>
                        <a:pt x="849" y="111"/>
                        <a:pt x="849" y="110"/>
                      </a:cubicBezTo>
                      <a:close/>
                      <a:moveTo>
                        <a:pt x="845" y="105"/>
                      </a:moveTo>
                      <a:cubicBezTo>
                        <a:pt x="844" y="106"/>
                        <a:pt x="844" y="106"/>
                        <a:pt x="844" y="107"/>
                      </a:cubicBezTo>
                      <a:cubicBezTo>
                        <a:pt x="844" y="107"/>
                        <a:pt x="845" y="105"/>
                        <a:pt x="845" y="105"/>
                      </a:cubicBezTo>
                      <a:close/>
                      <a:moveTo>
                        <a:pt x="844" y="105"/>
                      </a:moveTo>
                      <a:cubicBezTo>
                        <a:pt x="843" y="105"/>
                        <a:pt x="843" y="106"/>
                        <a:pt x="843" y="106"/>
                      </a:cubicBezTo>
                      <a:lnTo>
                        <a:pt x="844" y="105"/>
                      </a:lnTo>
                      <a:close/>
                      <a:moveTo>
                        <a:pt x="836" y="101"/>
                      </a:moveTo>
                      <a:cubicBezTo>
                        <a:pt x="836" y="102"/>
                        <a:pt x="836" y="102"/>
                        <a:pt x="836" y="102"/>
                      </a:cubicBezTo>
                      <a:cubicBezTo>
                        <a:pt x="836" y="102"/>
                        <a:pt x="836" y="101"/>
                        <a:pt x="836" y="101"/>
                      </a:cubicBezTo>
                      <a:close/>
                      <a:moveTo>
                        <a:pt x="838" y="98"/>
                      </a:moveTo>
                      <a:cubicBezTo>
                        <a:pt x="839" y="95"/>
                        <a:pt x="838" y="96"/>
                        <a:pt x="838" y="98"/>
                      </a:cubicBezTo>
                      <a:close/>
                      <a:moveTo>
                        <a:pt x="828" y="135"/>
                      </a:moveTo>
                      <a:cubicBezTo>
                        <a:pt x="828" y="136"/>
                        <a:pt x="828" y="137"/>
                        <a:pt x="827" y="137"/>
                      </a:cubicBezTo>
                      <a:cubicBezTo>
                        <a:pt x="828" y="138"/>
                        <a:pt x="828" y="138"/>
                        <a:pt x="828" y="138"/>
                      </a:cubicBezTo>
                      <a:cubicBezTo>
                        <a:pt x="828" y="137"/>
                        <a:pt x="829" y="136"/>
                        <a:pt x="828" y="135"/>
                      </a:cubicBezTo>
                      <a:close/>
                      <a:moveTo>
                        <a:pt x="846" y="121"/>
                      </a:moveTo>
                      <a:cubicBezTo>
                        <a:pt x="847" y="121"/>
                        <a:pt x="846" y="122"/>
                        <a:pt x="846" y="123"/>
                      </a:cubicBezTo>
                      <a:cubicBezTo>
                        <a:pt x="847" y="121"/>
                        <a:pt x="848" y="117"/>
                        <a:pt x="848" y="115"/>
                      </a:cubicBezTo>
                      <a:cubicBezTo>
                        <a:pt x="848" y="117"/>
                        <a:pt x="846" y="118"/>
                        <a:pt x="847" y="119"/>
                      </a:cubicBezTo>
                      <a:cubicBezTo>
                        <a:pt x="847" y="119"/>
                        <a:pt x="847" y="119"/>
                        <a:pt x="847" y="118"/>
                      </a:cubicBezTo>
                      <a:cubicBezTo>
                        <a:pt x="846" y="119"/>
                        <a:pt x="846" y="120"/>
                        <a:pt x="846" y="121"/>
                      </a:cubicBezTo>
                      <a:cubicBezTo>
                        <a:pt x="846" y="121"/>
                        <a:pt x="846" y="120"/>
                        <a:pt x="846" y="120"/>
                      </a:cubicBezTo>
                      <a:cubicBezTo>
                        <a:pt x="846" y="121"/>
                        <a:pt x="845" y="121"/>
                        <a:pt x="845" y="121"/>
                      </a:cubicBezTo>
                      <a:cubicBezTo>
                        <a:pt x="846" y="122"/>
                        <a:pt x="846" y="121"/>
                        <a:pt x="846" y="121"/>
                      </a:cubicBezTo>
                      <a:close/>
                      <a:moveTo>
                        <a:pt x="860" y="122"/>
                      </a:moveTo>
                      <a:cubicBezTo>
                        <a:pt x="860" y="122"/>
                        <a:pt x="859" y="123"/>
                        <a:pt x="860" y="123"/>
                      </a:cubicBezTo>
                      <a:cubicBezTo>
                        <a:pt x="860" y="123"/>
                        <a:pt x="860" y="123"/>
                        <a:pt x="860" y="123"/>
                      </a:cubicBezTo>
                      <a:cubicBezTo>
                        <a:pt x="859" y="124"/>
                        <a:pt x="860" y="122"/>
                        <a:pt x="860" y="122"/>
                      </a:cubicBezTo>
                      <a:close/>
                      <a:moveTo>
                        <a:pt x="861" y="115"/>
                      </a:moveTo>
                      <a:cubicBezTo>
                        <a:pt x="861" y="115"/>
                        <a:pt x="861" y="115"/>
                        <a:pt x="861" y="115"/>
                      </a:cubicBezTo>
                      <a:cubicBezTo>
                        <a:pt x="862" y="117"/>
                        <a:pt x="859" y="120"/>
                        <a:pt x="860" y="122"/>
                      </a:cubicBezTo>
                      <a:cubicBezTo>
                        <a:pt x="860" y="118"/>
                        <a:pt x="862" y="115"/>
                        <a:pt x="862" y="112"/>
                      </a:cubicBezTo>
                      <a:cubicBezTo>
                        <a:pt x="862" y="112"/>
                        <a:pt x="862" y="111"/>
                        <a:pt x="862" y="111"/>
                      </a:cubicBezTo>
                      <a:cubicBezTo>
                        <a:pt x="862" y="110"/>
                        <a:pt x="864" y="107"/>
                        <a:pt x="863" y="106"/>
                      </a:cubicBezTo>
                      <a:cubicBezTo>
                        <a:pt x="863" y="107"/>
                        <a:pt x="862" y="108"/>
                        <a:pt x="862" y="110"/>
                      </a:cubicBezTo>
                      <a:cubicBezTo>
                        <a:pt x="861" y="109"/>
                        <a:pt x="861" y="109"/>
                        <a:pt x="861" y="109"/>
                      </a:cubicBezTo>
                      <a:cubicBezTo>
                        <a:pt x="862" y="111"/>
                        <a:pt x="861" y="114"/>
                        <a:pt x="861" y="115"/>
                      </a:cubicBezTo>
                      <a:close/>
                      <a:moveTo>
                        <a:pt x="842" y="104"/>
                      </a:moveTo>
                      <a:cubicBezTo>
                        <a:pt x="842" y="105"/>
                        <a:pt x="842" y="105"/>
                        <a:pt x="842" y="106"/>
                      </a:cubicBezTo>
                      <a:cubicBezTo>
                        <a:pt x="843" y="105"/>
                        <a:pt x="842" y="104"/>
                        <a:pt x="842" y="104"/>
                      </a:cubicBezTo>
                      <a:close/>
                      <a:moveTo>
                        <a:pt x="707" y="252"/>
                      </a:moveTo>
                      <a:cubicBezTo>
                        <a:pt x="708" y="252"/>
                        <a:pt x="709" y="252"/>
                        <a:pt x="710" y="253"/>
                      </a:cubicBezTo>
                      <a:cubicBezTo>
                        <a:pt x="710" y="254"/>
                        <a:pt x="709" y="255"/>
                        <a:pt x="710" y="256"/>
                      </a:cubicBezTo>
                      <a:cubicBezTo>
                        <a:pt x="712" y="257"/>
                        <a:pt x="715" y="253"/>
                        <a:pt x="715" y="256"/>
                      </a:cubicBezTo>
                      <a:cubicBezTo>
                        <a:pt x="717" y="258"/>
                        <a:pt x="720" y="259"/>
                        <a:pt x="723" y="259"/>
                      </a:cubicBezTo>
                      <a:cubicBezTo>
                        <a:pt x="725" y="260"/>
                        <a:pt x="726" y="261"/>
                        <a:pt x="728" y="262"/>
                      </a:cubicBezTo>
                      <a:cubicBezTo>
                        <a:pt x="730" y="262"/>
                        <a:pt x="733" y="262"/>
                        <a:pt x="734" y="263"/>
                      </a:cubicBezTo>
                      <a:cubicBezTo>
                        <a:pt x="736" y="263"/>
                        <a:pt x="737" y="264"/>
                        <a:pt x="739" y="265"/>
                      </a:cubicBezTo>
                      <a:cubicBezTo>
                        <a:pt x="744" y="267"/>
                        <a:pt x="749" y="267"/>
                        <a:pt x="753" y="269"/>
                      </a:cubicBezTo>
                      <a:cubicBezTo>
                        <a:pt x="756" y="269"/>
                        <a:pt x="760" y="271"/>
                        <a:pt x="762" y="272"/>
                      </a:cubicBezTo>
                      <a:cubicBezTo>
                        <a:pt x="765" y="272"/>
                        <a:pt x="768" y="274"/>
                        <a:pt x="771" y="275"/>
                      </a:cubicBezTo>
                      <a:cubicBezTo>
                        <a:pt x="772" y="275"/>
                        <a:pt x="774" y="275"/>
                        <a:pt x="776" y="276"/>
                      </a:cubicBezTo>
                      <a:cubicBezTo>
                        <a:pt x="776" y="276"/>
                        <a:pt x="777" y="276"/>
                        <a:pt x="777" y="276"/>
                      </a:cubicBezTo>
                      <a:cubicBezTo>
                        <a:pt x="779" y="277"/>
                        <a:pt x="781" y="277"/>
                        <a:pt x="782" y="277"/>
                      </a:cubicBezTo>
                      <a:cubicBezTo>
                        <a:pt x="784" y="278"/>
                        <a:pt x="785" y="279"/>
                        <a:pt x="787" y="279"/>
                      </a:cubicBezTo>
                      <a:cubicBezTo>
                        <a:pt x="789" y="280"/>
                        <a:pt x="792" y="281"/>
                        <a:pt x="795" y="281"/>
                      </a:cubicBezTo>
                      <a:cubicBezTo>
                        <a:pt x="796" y="282"/>
                        <a:pt x="798" y="282"/>
                        <a:pt x="799" y="282"/>
                      </a:cubicBezTo>
                      <a:cubicBezTo>
                        <a:pt x="800" y="283"/>
                        <a:pt x="800" y="283"/>
                        <a:pt x="801" y="283"/>
                      </a:cubicBezTo>
                      <a:cubicBezTo>
                        <a:pt x="802" y="283"/>
                        <a:pt x="802" y="283"/>
                        <a:pt x="802" y="283"/>
                      </a:cubicBezTo>
                      <a:cubicBezTo>
                        <a:pt x="803" y="284"/>
                        <a:pt x="803" y="284"/>
                        <a:pt x="803" y="284"/>
                      </a:cubicBezTo>
                      <a:cubicBezTo>
                        <a:pt x="803" y="284"/>
                        <a:pt x="803" y="284"/>
                        <a:pt x="803" y="284"/>
                      </a:cubicBezTo>
                      <a:cubicBezTo>
                        <a:pt x="803" y="284"/>
                        <a:pt x="803" y="284"/>
                        <a:pt x="803" y="284"/>
                      </a:cubicBezTo>
                      <a:cubicBezTo>
                        <a:pt x="804" y="285"/>
                        <a:pt x="805" y="284"/>
                        <a:pt x="806" y="285"/>
                      </a:cubicBezTo>
                      <a:cubicBezTo>
                        <a:pt x="807" y="285"/>
                        <a:pt x="808" y="286"/>
                        <a:pt x="809" y="287"/>
                      </a:cubicBezTo>
                      <a:cubicBezTo>
                        <a:pt x="810" y="286"/>
                        <a:pt x="811" y="287"/>
                        <a:pt x="812" y="288"/>
                      </a:cubicBezTo>
                      <a:cubicBezTo>
                        <a:pt x="813" y="288"/>
                        <a:pt x="813" y="288"/>
                        <a:pt x="813" y="288"/>
                      </a:cubicBezTo>
                      <a:cubicBezTo>
                        <a:pt x="813" y="288"/>
                        <a:pt x="813" y="287"/>
                        <a:pt x="813" y="287"/>
                      </a:cubicBezTo>
                      <a:cubicBezTo>
                        <a:pt x="813" y="287"/>
                        <a:pt x="813" y="287"/>
                        <a:pt x="813" y="286"/>
                      </a:cubicBezTo>
                      <a:cubicBezTo>
                        <a:pt x="813" y="286"/>
                        <a:pt x="813" y="286"/>
                        <a:pt x="813" y="286"/>
                      </a:cubicBezTo>
                      <a:cubicBezTo>
                        <a:pt x="813" y="285"/>
                        <a:pt x="813" y="285"/>
                        <a:pt x="813" y="284"/>
                      </a:cubicBezTo>
                      <a:cubicBezTo>
                        <a:pt x="813" y="282"/>
                        <a:pt x="813" y="282"/>
                        <a:pt x="813" y="282"/>
                      </a:cubicBezTo>
                      <a:cubicBezTo>
                        <a:pt x="813" y="282"/>
                        <a:pt x="812" y="281"/>
                        <a:pt x="812" y="280"/>
                      </a:cubicBezTo>
                      <a:cubicBezTo>
                        <a:pt x="812" y="280"/>
                        <a:pt x="813" y="280"/>
                        <a:pt x="813" y="279"/>
                      </a:cubicBezTo>
                      <a:cubicBezTo>
                        <a:pt x="813" y="279"/>
                        <a:pt x="812" y="279"/>
                        <a:pt x="812" y="279"/>
                      </a:cubicBezTo>
                      <a:cubicBezTo>
                        <a:pt x="812" y="278"/>
                        <a:pt x="812" y="278"/>
                        <a:pt x="812" y="278"/>
                      </a:cubicBezTo>
                      <a:cubicBezTo>
                        <a:pt x="812" y="277"/>
                        <a:pt x="812" y="277"/>
                        <a:pt x="812" y="277"/>
                      </a:cubicBezTo>
                      <a:cubicBezTo>
                        <a:pt x="812" y="276"/>
                        <a:pt x="812" y="276"/>
                        <a:pt x="812" y="275"/>
                      </a:cubicBezTo>
                      <a:cubicBezTo>
                        <a:pt x="813" y="270"/>
                        <a:pt x="813" y="265"/>
                        <a:pt x="813" y="259"/>
                      </a:cubicBezTo>
                      <a:cubicBezTo>
                        <a:pt x="813" y="254"/>
                        <a:pt x="813" y="250"/>
                        <a:pt x="813" y="245"/>
                      </a:cubicBezTo>
                      <a:cubicBezTo>
                        <a:pt x="815" y="226"/>
                        <a:pt x="815" y="226"/>
                        <a:pt x="815" y="226"/>
                      </a:cubicBezTo>
                      <a:cubicBezTo>
                        <a:pt x="815" y="219"/>
                        <a:pt x="816" y="212"/>
                        <a:pt x="817" y="206"/>
                      </a:cubicBezTo>
                      <a:cubicBezTo>
                        <a:pt x="817" y="206"/>
                        <a:pt x="818" y="205"/>
                        <a:pt x="818" y="205"/>
                      </a:cubicBezTo>
                      <a:cubicBezTo>
                        <a:pt x="818" y="204"/>
                        <a:pt x="817" y="204"/>
                        <a:pt x="818" y="204"/>
                      </a:cubicBezTo>
                      <a:cubicBezTo>
                        <a:pt x="818" y="203"/>
                        <a:pt x="818" y="203"/>
                        <a:pt x="818" y="203"/>
                      </a:cubicBezTo>
                      <a:cubicBezTo>
                        <a:pt x="819" y="197"/>
                        <a:pt x="820" y="192"/>
                        <a:pt x="822" y="186"/>
                      </a:cubicBezTo>
                      <a:cubicBezTo>
                        <a:pt x="822" y="185"/>
                        <a:pt x="822" y="186"/>
                        <a:pt x="822" y="186"/>
                      </a:cubicBezTo>
                      <a:cubicBezTo>
                        <a:pt x="823" y="183"/>
                        <a:pt x="824" y="178"/>
                        <a:pt x="825" y="175"/>
                      </a:cubicBezTo>
                      <a:cubicBezTo>
                        <a:pt x="825" y="173"/>
                        <a:pt x="825" y="171"/>
                        <a:pt x="826" y="170"/>
                      </a:cubicBezTo>
                      <a:cubicBezTo>
                        <a:pt x="826" y="169"/>
                        <a:pt x="825" y="169"/>
                        <a:pt x="825" y="169"/>
                      </a:cubicBezTo>
                      <a:cubicBezTo>
                        <a:pt x="826" y="169"/>
                        <a:pt x="826" y="169"/>
                        <a:pt x="826" y="169"/>
                      </a:cubicBezTo>
                      <a:cubicBezTo>
                        <a:pt x="826" y="167"/>
                        <a:pt x="826" y="167"/>
                        <a:pt x="826" y="167"/>
                      </a:cubicBezTo>
                      <a:cubicBezTo>
                        <a:pt x="827" y="164"/>
                        <a:pt x="828" y="160"/>
                        <a:pt x="829" y="156"/>
                      </a:cubicBezTo>
                      <a:cubicBezTo>
                        <a:pt x="829" y="155"/>
                        <a:pt x="829" y="155"/>
                        <a:pt x="829" y="154"/>
                      </a:cubicBezTo>
                      <a:cubicBezTo>
                        <a:pt x="830" y="154"/>
                        <a:pt x="830" y="154"/>
                        <a:pt x="829" y="153"/>
                      </a:cubicBezTo>
                      <a:cubicBezTo>
                        <a:pt x="829" y="153"/>
                        <a:pt x="830" y="151"/>
                        <a:pt x="830" y="152"/>
                      </a:cubicBezTo>
                      <a:cubicBezTo>
                        <a:pt x="830" y="151"/>
                        <a:pt x="830" y="152"/>
                        <a:pt x="830" y="152"/>
                      </a:cubicBezTo>
                      <a:cubicBezTo>
                        <a:pt x="831" y="151"/>
                        <a:pt x="831" y="149"/>
                        <a:pt x="831" y="147"/>
                      </a:cubicBezTo>
                      <a:cubicBezTo>
                        <a:pt x="831" y="146"/>
                        <a:pt x="832" y="144"/>
                        <a:pt x="833" y="142"/>
                      </a:cubicBezTo>
                      <a:cubicBezTo>
                        <a:pt x="833" y="144"/>
                        <a:pt x="833" y="146"/>
                        <a:pt x="835" y="147"/>
                      </a:cubicBezTo>
                      <a:cubicBezTo>
                        <a:pt x="836" y="145"/>
                        <a:pt x="836" y="141"/>
                        <a:pt x="837" y="140"/>
                      </a:cubicBezTo>
                      <a:cubicBezTo>
                        <a:pt x="838" y="135"/>
                        <a:pt x="839" y="130"/>
                        <a:pt x="840" y="125"/>
                      </a:cubicBezTo>
                      <a:cubicBezTo>
                        <a:pt x="840" y="124"/>
                        <a:pt x="840" y="124"/>
                        <a:pt x="840" y="124"/>
                      </a:cubicBezTo>
                      <a:cubicBezTo>
                        <a:pt x="842" y="119"/>
                        <a:pt x="842" y="114"/>
                        <a:pt x="844" y="108"/>
                      </a:cubicBezTo>
                      <a:cubicBezTo>
                        <a:pt x="842" y="119"/>
                        <a:pt x="839" y="128"/>
                        <a:pt x="838" y="138"/>
                      </a:cubicBezTo>
                      <a:cubicBezTo>
                        <a:pt x="837" y="140"/>
                        <a:pt x="836" y="146"/>
                        <a:pt x="835" y="150"/>
                      </a:cubicBezTo>
                      <a:cubicBezTo>
                        <a:pt x="835" y="152"/>
                        <a:pt x="836" y="153"/>
                        <a:pt x="838" y="152"/>
                      </a:cubicBezTo>
                      <a:cubicBezTo>
                        <a:pt x="840" y="150"/>
                        <a:pt x="839" y="147"/>
                        <a:pt x="840" y="145"/>
                      </a:cubicBezTo>
                      <a:cubicBezTo>
                        <a:pt x="841" y="145"/>
                        <a:pt x="841" y="144"/>
                        <a:pt x="842" y="145"/>
                      </a:cubicBezTo>
                      <a:cubicBezTo>
                        <a:pt x="842" y="150"/>
                        <a:pt x="840" y="156"/>
                        <a:pt x="840" y="160"/>
                      </a:cubicBezTo>
                      <a:cubicBezTo>
                        <a:pt x="840" y="161"/>
                        <a:pt x="840" y="162"/>
                        <a:pt x="840" y="163"/>
                      </a:cubicBezTo>
                      <a:cubicBezTo>
                        <a:pt x="840" y="163"/>
                        <a:pt x="840" y="164"/>
                        <a:pt x="841" y="164"/>
                      </a:cubicBezTo>
                      <a:cubicBezTo>
                        <a:pt x="841" y="164"/>
                        <a:pt x="841" y="164"/>
                        <a:pt x="842" y="164"/>
                      </a:cubicBezTo>
                      <a:cubicBezTo>
                        <a:pt x="842" y="159"/>
                        <a:pt x="846" y="156"/>
                        <a:pt x="846" y="151"/>
                      </a:cubicBezTo>
                      <a:cubicBezTo>
                        <a:pt x="847" y="150"/>
                        <a:pt x="848" y="149"/>
                        <a:pt x="849" y="149"/>
                      </a:cubicBezTo>
                      <a:cubicBezTo>
                        <a:pt x="849" y="147"/>
                        <a:pt x="850" y="145"/>
                        <a:pt x="850" y="143"/>
                      </a:cubicBezTo>
                      <a:cubicBezTo>
                        <a:pt x="850" y="142"/>
                        <a:pt x="850" y="142"/>
                        <a:pt x="850" y="142"/>
                      </a:cubicBezTo>
                      <a:cubicBezTo>
                        <a:pt x="851" y="137"/>
                        <a:pt x="851" y="133"/>
                        <a:pt x="853" y="129"/>
                      </a:cubicBezTo>
                      <a:cubicBezTo>
                        <a:pt x="853" y="133"/>
                        <a:pt x="852" y="136"/>
                        <a:pt x="851" y="140"/>
                      </a:cubicBezTo>
                      <a:cubicBezTo>
                        <a:pt x="851" y="140"/>
                        <a:pt x="852" y="141"/>
                        <a:pt x="852" y="141"/>
                      </a:cubicBezTo>
                      <a:cubicBezTo>
                        <a:pt x="851" y="144"/>
                        <a:pt x="850" y="149"/>
                        <a:pt x="849" y="152"/>
                      </a:cubicBezTo>
                      <a:cubicBezTo>
                        <a:pt x="850" y="153"/>
                        <a:pt x="851" y="153"/>
                        <a:pt x="851" y="152"/>
                      </a:cubicBezTo>
                      <a:cubicBezTo>
                        <a:pt x="851" y="152"/>
                        <a:pt x="851" y="153"/>
                        <a:pt x="851" y="153"/>
                      </a:cubicBezTo>
                      <a:cubicBezTo>
                        <a:pt x="851" y="153"/>
                        <a:pt x="851" y="153"/>
                        <a:pt x="852" y="153"/>
                      </a:cubicBezTo>
                      <a:cubicBezTo>
                        <a:pt x="851" y="155"/>
                        <a:pt x="851" y="155"/>
                        <a:pt x="851" y="157"/>
                      </a:cubicBezTo>
                      <a:cubicBezTo>
                        <a:pt x="851" y="158"/>
                        <a:pt x="851" y="158"/>
                        <a:pt x="852" y="158"/>
                      </a:cubicBezTo>
                      <a:cubicBezTo>
                        <a:pt x="852" y="156"/>
                        <a:pt x="853" y="155"/>
                        <a:pt x="853" y="153"/>
                      </a:cubicBezTo>
                      <a:cubicBezTo>
                        <a:pt x="853" y="152"/>
                        <a:pt x="853" y="151"/>
                        <a:pt x="853" y="151"/>
                      </a:cubicBezTo>
                      <a:cubicBezTo>
                        <a:pt x="853" y="150"/>
                        <a:pt x="853" y="150"/>
                        <a:pt x="854" y="150"/>
                      </a:cubicBezTo>
                      <a:cubicBezTo>
                        <a:pt x="854" y="149"/>
                        <a:pt x="853" y="149"/>
                        <a:pt x="853" y="148"/>
                      </a:cubicBezTo>
                      <a:cubicBezTo>
                        <a:pt x="853" y="148"/>
                        <a:pt x="854" y="148"/>
                        <a:pt x="854" y="147"/>
                      </a:cubicBezTo>
                      <a:cubicBezTo>
                        <a:pt x="855" y="145"/>
                        <a:pt x="854" y="143"/>
                        <a:pt x="855" y="141"/>
                      </a:cubicBezTo>
                      <a:cubicBezTo>
                        <a:pt x="855" y="140"/>
                        <a:pt x="856" y="139"/>
                        <a:pt x="857" y="137"/>
                      </a:cubicBezTo>
                      <a:cubicBezTo>
                        <a:pt x="857" y="138"/>
                        <a:pt x="856" y="139"/>
                        <a:pt x="856" y="140"/>
                      </a:cubicBezTo>
                      <a:cubicBezTo>
                        <a:pt x="855" y="144"/>
                        <a:pt x="856" y="148"/>
                        <a:pt x="855" y="151"/>
                      </a:cubicBezTo>
                      <a:cubicBezTo>
                        <a:pt x="856" y="152"/>
                        <a:pt x="856" y="151"/>
                        <a:pt x="857" y="151"/>
                      </a:cubicBezTo>
                      <a:cubicBezTo>
                        <a:pt x="857" y="150"/>
                        <a:pt x="857" y="149"/>
                        <a:pt x="857" y="148"/>
                      </a:cubicBezTo>
                      <a:cubicBezTo>
                        <a:pt x="857" y="148"/>
                        <a:pt x="857" y="149"/>
                        <a:pt x="857" y="148"/>
                      </a:cubicBezTo>
                      <a:cubicBezTo>
                        <a:pt x="857" y="146"/>
                        <a:pt x="857" y="144"/>
                        <a:pt x="858" y="141"/>
                      </a:cubicBezTo>
                      <a:cubicBezTo>
                        <a:pt x="858" y="141"/>
                        <a:pt x="858" y="140"/>
                        <a:pt x="859" y="141"/>
                      </a:cubicBezTo>
                      <a:cubicBezTo>
                        <a:pt x="859" y="140"/>
                        <a:pt x="859" y="140"/>
                        <a:pt x="860" y="140"/>
                      </a:cubicBezTo>
                      <a:cubicBezTo>
                        <a:pt x="860" y="139"/>
                        <a:pt x="859" y="140"/>
                        <a:pt x="859" y="140"/>
                      </a:cubicBezTo>
                      <a:cubicBezTo>
                        <a:pt x="860" y="139"/>
                        <a:pt x="859" y="138"/>
                        <a:pt x="860" y="138"/>
                      </a:cubicBezTo>
                      <a:cubicBezTo>
                        <a:pt x="860" y="134"/>
                        <a:pt x="861" y="132"/>
                        <a:pt x="861" y="128"/>
                      </a:cubicBezTo>
                      <a:cubicBezTo>
                        <a:pt x="861" y="131"/>
                        <a:pt x="861" y="134"/>
                        <a:pt x="860" y="137"/>
                      </a:cubicBezTo>
                      <a:cubicBezTo>
                        <a:pt x="860" y="138"/>
                        <a:pt x="861" y="137"/>
                        <a:pt x="861" y="138"/>
                      </a:cubicBezTo>
                      <a:cubicBezTo>
                        <a:pt x="861" y="139"/>
                        <a:pt x="860" y="139"/>
                        <a:pt x="860" y="140"/>
                      </a:cubicBezTo>
                      <a:cubicBezTo>
                        <a:pt x="860" y="141"/>
                        <a:pt x="860" y="142"/>
                        <a:pt x="860" y="143"/>
                      </a:cubicBezTo>
                      <a:cubicBezTo>
                        <a:pt x="860" y="144"/>
                        <a:pt x="859" y="145"/>
                        <a:pt x="859" y="146"/>
                      </a:cubicBezTo>
                      <a:cubicBezTo>
                        <a:pt x="860" y="147"/>
                        <a:pt x="860" y="148"/>
                        <a:pt x="860" y="149"/>
                      </a:cubicBezTo>
                      <a:cubicBezTo>
                        <a:pt x="860" y="150"/>
                        <a:pt x="860" y="149"/>
                        <a:pt x="860" y="150"/>
                      </a:cubicBezTo>
                      <a:cubicBezTo>
                        <a:pt x="861" y="151"/>
                        <a:pt x="861" y="150"/>
                        <a:pt x="862" y="150"/>
                      </a:cubicBezTo>
                      <a:cubicBezTo>
                        <a:pt x="862" y="151"/>
                        <a:pt x="861" y="150"/>
                        <a:pt x="861" y="151"/>
                      </a:cubicBezTo>
                      <a:cubicBezTo>
                        <a:pt x="861" y="151"/>
                        <a:pt x="861" y="152"/>
                        <a:pt x="862" y="152"/>
                      </a:cubicBezTo>
                      <a:cubicBezTo>
                        <a:pt x="861" y="154"/>
                        <a:pt x="861" y="155"/>
                        <a:pt x="861" y="157"/>
                      </a:cubicBezTo>
                      <a:cubicBezTo>
                        <a:pt x="861" y="157"/>
                        <a:pt x="861" y="156"/>
                        <a:pt x="861" y="157"/>
                      </a:cubicBezTo>
                      <a:cubicBezTo>
                        <a:pt x="861" y="157"/>
                        <a:pt x="861" y="160"/>
                        <a:pt x="861" y="160"/>
                      </a:cubicBezTo>
                      <a:cubicBezTo>
                        <a:pt x="861" y="162"/>
                        <a:pt x="861" y="163"/>
                        <a:pt x="860" y="165"/>
                      </a:cubicBezTo>
                      <a:cubicBezTo>
                        <a:pt x="860" y="166"/>
                        <a:pt x="861" y="165"/>
                        <a:pt x="861" y="166"/>
                      </a:cubicBezTo>
                      <a:cubicBezTo>
                        <a:pt x="861" y="167"/>
                        <a:pt x="861" y="168"/>
                        <a:pt x="860" y="169"/>
                      </a:cubicBezTo>
                      <a:cubicBezTo>
                        <a:pt x="861" y="170"/>
                        <a:pt x="861" y="172"/>
                        <a:pt x="860" y="173"/>
                      </a:cubicBezTo>
                      <a:cubicBezTo>
                        <a:pt x="861" y="173"/>
                        <a:pt x="861" y="172"/>
                        <a:pt x="862" y="172"/>
                      </a:cubicBezTo>
                      <a:cubicBezTo>
                        <a:pt x="862" y="172"/>
                        <a:pt x="861" y="173"/>
                        <a:pt x="861" y="174"/>
                      </a:cubicBezTo>
                      <a:cubicBezTo>
                        <a:pt x="861" y="178"/>
                        <a:pt x="862" y="181"/>
                        <a:pt x="861" y="186"/>
                      </a:cubicBezTo>
                      <a:cubicBezTo>
                        <a:pt x="861" y="187"/>
                        <a:pt x="862" y="187"/>
                        <a:pt x="861" y="188"/>
                      </a:cubicBezTo>
                      <a:cubicBezTo>
                        <a:pt x="861" y="188"/>
                        <a:pt x="862" y="188"/>
                        <a:pt x="862" y="188"/>
                      </a:cubicBezTo>
                      <a:cubicBezTo>
                        <a:pt x="862" y="190"/>
                        <a:pt x="860" y="196"/>
                        <a:pt x="862" y="198"/>
                      </a:cubicBezTo>
                      <a:cubicBezTo>
                        <a:pt x="861" y="198"/>
                        <a:pt x="861" y="197"/>
                        <a:pt x="861" y="198"/>
                      </a:cubicBezTo>
                      <a:cubicBezTo>
                        <a:pt x="861" y="199"/>
                        <a:pt x="860" y="200"/>
                        <a:pt x="861" y="201"/>
                      </a:cubicBezTo>
                      <a:cubicBezTo>
                        <a:pt x="861" y="204"/>
                        <a:pt x="860" y="206"/>
                        <a:pt x="861" y="208"/>
                      </a:cubicBezTo>
                      <a:cubicBezTo>
                        <a:pt x="860" y="209"/>
                        <a:pt x="860" y="210"/>
                        <a:pt x="860" y="210"/>
                      </a:cubicBezTo>
                      <a:cubicBezTo>
                        <a:pt x="860" y="211"/>
                        <a:pt x="860" y="213"/>
                        <a:pt x="860" y="214"/>
                      </a:cubicBezTo>
                      <a:cubicBezTo>
                        <a:pt x="859" y="231"/>
                        <a:pt x="857" y="248"/>
                        <a:pt x="857" y="264"/>
                      </a:cubicBezTo>
                      <a:cubicBezTo>
                        <a:pt x="856" y="268"/>
                        <a:pt x="857" y="273"/>
                        <a:pt x="857" y="277"/>
                      </a:cubicBezTo>
                      <a:cubicBezTo>
                        <a:pt x="857" y="277"/>
                        <a:pt x="857" y="277"/>
                        <a:pt x="857" y="278"/>
                      </a:cubicBezTo>
                      <a:cubicBezTo>
                        <a:pt x="857" y="279"/>
                        <a:pt x="857" y="279"/>
                        <a:pt x="857" y="279"/>
                      </a:cubicBezTo>
                      <a:cubicBezTo>
                        <a:pt x="857" y="280"/>
                        <a:pt x="857" y="281"/>
                        <a:pt x="857" y="282"/>
                      </a:cubicBezTo>
                      <a:cubicBezTo>
                        <a:pt x="857" y="291"/>
                        <a:pt x="857" y="302"/>
                        <a:pt x="859" y="311"/>
                      </a:cubicBezTo>
                      <a:cubicBezTo>
                        <a:pt x="858" y="317"/>
                        <a:pt x="860" y="324"/>
                        <a:pt x="860" y="331"/>
                      </a:cubicBezTo>
                      <a:cubicBezTo>
                        <a:pt x="860" y="334"/>
                        <a:pt x="860" y="336"/>
                        <a:pt x="860" y="339"/>
                      </a:cubicBezTo>
                      <a:cubicBezTo>
                        <a:pt x="861" y="340"/>
                        <a:pt x="861" y="342"/>
                        <a:pt x="861" y="343"/>
                      </a:cubicBezTo>
                      <a:cubicBezTo>
                        <a:pt x="861" y="345"/>
                        <a:pt x="861" y="347"/>
                        <a:pt x="861" y="349"/>
                      </a:cubicBezTo>
                      <a:cubicBezTo>
                        <a:pt x="861" y="350"/>
                        <a:pt x="861" y="350"/>
                        <a:pt x="861" y="350"/>
                      </a:cubicBezTo>
                      <a:cubicBezTo>
                        <a:pt x="861" y="351"/>
                        <a:pt x="861" y="351"/>
                        <a:pt x="861" y="351"/>
                      </a:cubicBezTo>
                      <a:cubicBezTo>
                        <a:pt x="861" y="351"/>
                        <a:pt x="861" y="351"/>
                        <a:pt x="861" y="351"/>
                      </a:cubicBezTo>
                      <a:cubicBezTo>
                        <a:pt x="861" y="351"/>
                        <a:pt x="860" y="350"/>
                        <a:pt x="860" y="350"/>
                      </a:cubicBezTo>
                      <a:cubicBezTo>
                        <a:pt x="859" y="350"/>
                        <a:pt x="858" y="350"/>
                        <a:pt x="857" y="349"/>
                      </a:cubicBezTo>
                      <a:cubicBezTo>
                        <a:pt x="854" y="349"/>
                        <a:pt x="853" y="349"/>
                        <a:pt x="851" y="348"/>
                      </a:cubicBezTo>
                      <a:cubicBezTo>
                        <a:pt x="843" y="346"/>
                        <a:pt x="834" y="342"/>
                        <a:pt x="826" y="340"/>
                      </a:cubicBezTo>
                      <a:cubicBezTo>
                        <a:pt x="824" y="340"/>
                        <a:pt x="821" y="338"/>
                        <a:pt x="819" y="338"/>
                      </a:cubicBezTo>
                      <a:cubicBezTo>
                        <a:pt x="818" y="338"/>
                        <a:pt x="817" y="338"/>
                        <a:pt x="816" y="337"/>
                      </a:cubicBezTo>
                      <a:cubicBezTo>
                        <a:pt x="812" y="336"/>
                        <a:pt x="807" y="334"/>
                        <a:pt x="803" y="334"/>
                      </a:cubicBezTo>
                      <a:cubicBezTo>
                        <a:pt x="801" y="333"/>
                        <a:pt x="799" y="332"/>
                        <a:pt x="797" y="331"/>
                      </a:cubicBezTo>
                      <a:cubicBezTo>
                        <a:pt x="794" y="331"/>
                        <a:pt x="792" y="330"/>
                        <a:pt x="790" y="330"/>
                      </a:cubicBezTo>
                      <a:cubicBezTo>
                        <a:pt x="789" y="329"/>
                        <a:pt x="788" y="329"/>
                        <a:pt x="788" y="329"/>
                      </a:cubicBezTo>
                      <a:cubicBezTo>
                        <a:pt x="787" y="329"/>
                        <a:pt x="787" y="329"/>
                        <a:pt x="786" y="328"/>
                      </a:cubicBezTo>
                      <a:cubicBezTo>
                        <a:pt x="783" y="328"/>
                        <a:pt x="779" y="327"/>
                        <a:pt x="776" y="325"/>
                      </a:cubicBezTo>
                      <a:cubicBezTo>
                        <a:pt x="775" y="325"/>
                        <a:pt x="775" y="325"/>
                        <a:pt x="775" y="326"/>
                      </a:cubicBezTo>
                      <a:cubicBezTo>
                        <a:pt x="773" y="324"/>
                        <a:pt x="770" y="325"/>
                        <a:pt x="768" y="324"/>
                      </a:cubicBezTo>
                      <a:cubicBezTo>
                        <a:pt x="767" y="324"/>
                        <a:pt x="767" y="324"/>
                        <a:pt x="767" y="324"/>
                      </a:cubicBezTo>
                      <a:cubicBezTo>
                        <a:pt x="766" y="323"/>
                        <a:pt x="765" y="323"/>
                        <a:pt x="763" y="323"/>
                      </a:cubicBezTo>
                      <a:cubicBezTo>
                        <a:pt x="759" y="321"/>
                        <a:pt x="755" y="321"/>
                        <a:pt x="751" y="319"/>
                      </a:cubicBezTo>
                      <a:cubicBezTo>
                        <a:pt x="749" y="320"/>
                        <a:pt x="746" y="319"/>
                        <a:pt x="744" y="318"/>
                      </a:cubicBezTo>
                      <a:cubicBezTo>
                        <a:pt x="743" y="318"/>
                        <a:pt x="743" y="319"/>
                        <a:pt x="742" y="318"/>
                      </a:cubicBezTo>
                      <a:cubicBezTo>
                        <a:pt x="741" y="318"/>
                        <a:pt x="741" y="318"/>
                        <a:pt x="741" y="318"/>
                      </a:cubicBezTo>
                      <a:cubicBezTo>
                        <a:pt x="740" y="318"/>
                        <a:pt x="740" y="318"/>
                        <a:pt x="739" y="318"/>
                      </a:cubicBezTo>
                      <a:cubicBezTo>
                        <a:pt x="738" y="317"/>
                        <a:pt x="738" y="317"/>
                        <a:pt x="737" y="316"/>
                      </a:cubicBezTo>
                      <a:cubicBezTo>
                        <a:pt x="736" y="316"/>
                        <a:pt x="736" y="317"/>
                        <a:pt x="735" y="316"/>
                      </a:cubicBezTo>
                      <a:cubicBezTo>
                        <a:pt x="734" y="316"/>
                        <a:pt x="733" y="315"/>
                        <a:pt x="733" y="315"/>
                      </a:cubicBezTo>
                      <a:cubicBezTo>
                        <a:pt x="731" y="315"/>
                        <a:pt x="729" y="316"/>
                        <a:pt x="727" y="314"/>
                      </a:cubicBezTo>
                      <a:cubicBezTo>
                        <a:pt x="725" y="314"/>
                        <a:pt x="724" y="313"/>
                        <a:pt x="722" y="313"/>
                      </a:cubicBezTo>
                      <a:cubicBezTo>
                        <a:pt x="721" y="313"/>
                        <a:pt x="720" y="313"/>
                        <a:pt x="719" y="313"/>
                      </a:cubicBezTo>
                      <a:cubicBezTo>
                        <a:pt x="718" y="313"/>
                        <a:pt x="718" y="313"/>
                        <a:pt x="717" y="313"/>
                      </a:cubicBezTo>
                      <a:cubicBezTo>
                        <a:pt x="715" y="312"/>
                        <a:pt x="713" y="313"/>
                        <a:pt x="711" y="311"/>
                      </a:cubicBezTo>
                      <a:cubicBezTo>
                        <a:pt x="708" y="312"/>
                        <a:pt x="703" y="309"/>
                        <a:pt x="701" y="311"/>
                      </a:cubicBezTo>
                      <a:cubicBezTo>
                        <a:pt x="701" y="312"/>
                        <a:pt x="700" y="313"/>
                        <a:pt x="699" y="313"/>
                      </a:cubicBezTo>
                      <a:cubicBezTo>
                        <a:pt x="698" y="313"/>
                        <a:pt x="698" y="312"/>
                        <a:pt x="697" y="311"/>
                      </a:cubicBezTo>
                      <a:cubicBezTo>
                        <a:pt x="696" y="311"/>
                        <a:pt x="693" y="310"/>
                        <a:pt x="692" y="310"/>
                      </a:cubicBezTo>
                      <a:cubicBezTo>
                        <a:pt x="691" y="310"/>
                        <a:pt x="691" y="311"/>
                        <a:pt x="690" y="311"/>
                      </a:cubicBezTo>
                      <a:cubicBezTo>
                        <a:pt x="689" y="311"/>
                        <a:pt x="688" y="309"/>
                        <a:pt x="687" y="309"/>
                      </a:cubicBezTo>
                      <a:cubicBezTo>
                        <a:pt x="686" y="309"/>
                        <a:pt x="685" y="310"/>
                        <a:pt x="684" y="310"/>
                      </a:cubicBezTo>
                      <a:cubicBezTo>
                        <a:pt x="683" y="309"/>
                        <a:pt x="682" y="308"/>
                        <a:pt x="682" y="307"/>
                      </a:cubicBezTo>
                      <a:cubicBezTo>
                        <a:pt x="682" y="307"/>
                        <a:pt x="682" y="307"/>
                        <a:pt x="681" y="307"/>
                      </a:cubicBezTo>
                      <a:cubicBezTo>
                        <a:pt x="680" y="305"/>
                        <a:pt x="677" y="304"/>
                        <a:pt x="674" y="304"/>
                      </a:cubicBezTo>
                      <a:cubicBezTo>
                        <a:pt x="674" y="303"/>
                        <a:pt x="673" y="303"/>
                        <a:pt x="673" y="303"/>
                      </a:cubicBezTo>
                      <a:cubicBezTo>
                        <a:pt x="670" y="302"/>
                        <a:pt x="668" y="299"/>
                        <a:pt x="666" y="296"/>
                      </a:cubicBezTo>
                      <a:cubicBezTo>
                        <a:pt x="666" y="296"/>
                        <a:pt x="665" y="296"/>
                        <a:pt x="665" y="295"/>
                      </a:cubicBezTo>
                      <a:cubicBezTo>
                        <a:pt x="664" y="294"/>
                        <a:pt x="664" y="293"/>
                        <a:pt x="663" y="292"/>
                      </a:cubicBezTo>
                      <a:cubicBezTo>
                        <a:pt x="663" y="291"/>
                        <a:pt x="662" y="291"/>
                        <a:pt x="662" y="290"/>
                      </a:cubicBezTo>
                      <a:cubicBezTo>
                        <a:pt x="662" y="288"/>
                        <a:pt x="661" y="287"/>
                        <a:pt x="660" y="286"/>
                      </a:cubicBezTo>
                      <a:cubicBezTo>
                        <a:pt x="660" y="285"/>
                        <a:pt x="659" y="284"/>
                        <a:pt x="659" y="283"/>
                      </a:cubicBezTo>
                      <a:cubicBezTo>
                        <a:pt x="658" y="281"/>
                        <a:pt x="659" y="279"/>
                        <a:pt x="658" y="277"/>
                      </a:cubicBezTo>
                      <a:cubicBezTo>
                        <a:pt x="659" y="274"/>
                        <a:pt x="659" y="271"/>
                        <a:pt x="660" y="267"/>
                      </a:cubicBezTo>
                      <a:cubicBezTo>
                        <a:pt x="660" y="267"/>
                        <a:pt x="659" y="267"/>
                        <a:pt x="660" y="266"/>
                      </a:cubicBezTo>
                      <a:cubicBezTo>
                        <a:pt x="661" y="265"/>
                        <a:pt x="661" y="263"/>
                        <a:pt x="662" y="261"/>
                      </a:cubicBezTo>
                      <a:cubicBezTo>
                        <a:pt x="663" y="261"/>
                        <a:pt x="663" y="260"/>
                        <a:pt x="664" y="260"/>
                      </a:cubicBezTo>
                      <a:cubicBezTo>
                        <a:pt x="665" y="259"/>
                        <a:pt x="665" y="258"/>
                        <a:pt x="666" y="257"/>
                      </a:cubicBezTo>
                      <a:cubicBezTo>
                        <a:pt x="670" y="256"/>
                        <a:pt x="673" y="253"/>
                        <a:pt x="677" y="251"/>
                      </a:cubicBezTo>
                      <a:cubicBezTo>
                        <a:pt x="677" y="251"/>
                        <a:pt x="678" y="251"/>
                        <a:pt x="678" y="251"/>
                      </a:cubicBezTo>
                      <a:cubicBezTo>
                        <a:pt x="680" y="250"/>
                        <a:pt x="682" y="250"/>
                        <a:pt x="684" y="249"/>
                      </a:cubicBezTo>
                      <a:cubicBezTo>
                        <a:pt x="685" y="248"/>
                        <a:pt x="687" y="249"/>
                        <a:pt x="689" y="249"/>
                      </a:cubicBezTo>
                      <a:cubicBezTo>
                        <a:pt x="690" y="249"/>
                        <a:pt x="690" y="248"/>
                        <a:pt x="692" y="249"/>
                      </a:cubicBezTo>
                      <a:cubicBezTo>
                        <a:pt x="693" y="249"/>
                        <a:pt x="695" y="248"/>
                        <a:pt x="696" y="248"/>
                      </a:cubicBezTo>
                      <a:cubicBezTo>
                        <a:pt x="698" y="248"/>
                        <a:pt x="700" y="249"/>
                        <a:pt x="701" y="250"/>
                      </a:cubicBezTo>
                      <a:cubicBezTo>
                        <a:pt x="702" y="250"/>
                        <a:pt x="703" y="249"/>
                        <a:pt x="704" y="250"/>
                      </a:cubicBezTo>
                      <a:cubicBezTo>
                        <a:pt x="705" y="250"/>
                        <a:pt x="706" y="252"/>
                        <a:pt x="707" y="252"/>
                      </a:cubicBezTo>
                      <a:close/>
                      <a:moveTo>
                        <a:pt x="858" y="156"/>
                      </a:moveTo>
                      <a:cubicBezTo>
                        <a:pt x="858" y="156"/>
                        <a:pt x="858" y="156"/>
                        <a:pt x="858" y="156"/>
                      </a:cubicBezTo>
                      <a:cubicBezTo>
                        <a:pt x="858" y="157"/>
                        <a:pt x="859" y="156"/>
                        <a:pt x="858" y="156"/>
                      </a:cubicBezTo>
                      <a:close/>
                      <a:moveTo>
                        <a:pt x="859" y="156"/>
                      </a:moveTo>
                      <a:cubicBezTo>
                        <a:pt x="860" y="155"/>
                        <a:pt x="859" y="154"/>
                        <a:pt x="860" y="152"/>
                      </a:cubicBezTo>
                      <a:cubicBezTo>
                        <a:pt x="859" y="152"/>
                        <a:pt x="859" y="152"/>
                        <a:pt x="860" y="151"/>
                      </a:cubicBezTo>
                      <a:cubicBezTo>
                        <a:pt x="859" y="150"/>
                        <a:pt x="860" y="148"/>
                        <a:pt x="858" y="148"/>
                      </a:cubicBezTo>
                      <a:cubicBezTo>
                        <a:pt x="858" y="149"/>
                        <a:pt x="858" y="150"/>
                        <a:pt x="857" y="151"/>
                      </a:cubicBezTo>
                      <a:cubicBezTo>
                        <a:pt x="857" y="151"/>
                        <a:pt x="858" y="151"/>
                        <a:pt x="858" y="151"/>
                      </a:cubicBezTo>
                      <a:cubicBezTo>
                        <a:pt x="858" y="152"/>
                        <a:pt x="858" y="154"/>
                        <a:pt x="858" y="156"/>
                      </a:cubicBezTo>
                      <a:cubicBezTo>
                        <a:pt x="858" y="156"/>
                        <a:pt x="858" y="155"/>
                        <a:pt x="859" y="156"/>
                      </a:cubicBezTo>
                      <a:close/>
                    </a:path>
                  </a:pathLst>
                </a:custGeom>
                <a:solidFill>
                  <a:srgbClr val="68AF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19"/>
                <p:cNvSpPr>
                  <a:spLocks noChangeAspect="1" noEditPoints="1"/>
                </p:cNvSpPr>
                <p:nvPr/>
              </p:nvSpPr>
              <p:spPr bwMode="auto">
                <a:xfrm rot="21066022" flipH="1" flipV="1">
                  <a:off x="5816743" y="2853052"/>
                  <a:ext cx="985830" cy="397047"/>
                </a:xfrm>
                <a:custGeom>
                  <a:avLst/>
                  <a:gdLst>
                    <a:gd name="T0" fmla="*/ 715 w 868"/>
                    <a:gd name="T1" fmla="*/ 128 h 351"/>
                    <a:gd name="T2" fmla="*/ 363 w 868"/>
                    <a:gd name="T3" fmla="*/ 50 h 351"/>
                    <a:gd name="T4" fmla="*/ 226 w 868"/>
                    <a:gd name="T5" fmla="*/ 94 h 351"/>
                    <a:gd name="T6" fmla="*/ 155 w 868"/>
                    <a:gd name="T7" fmla="*/ 112 h 351"/>
                    <a:gd name="T8" fmla="*/ 111 w 868"/>
                    <a:gd name="T9" fmla="*/ 138 h 351"/>
                    <a:gd name="T10" fmla="*/ 85 w 868"/>
                    <a:gd name="T11" fmla="*/ 163 h 351"/>
                    <a:gd name="T12" fmla="*/ 104 w 868"/>
                    <a:gd name="T13" fmla="*/ 185 h 351"/>
                    <a:gd name="T14" fmla="*/ 69 w 868"/>
                    <a:gd name="T15" fmla="*/ 174 h 351"/>
                    <a:gd name="T16" fmla="*/ 92 w 868"/>
                    <a:gd name="T17" fmla="*/ 203 h 351"/>
                    <a:gd name="T18" fmla="*/ 66 w 868"/>
                    <a:gd name="T19" fmla="*/ 192 h 351"/>
                    <a:gd name="T20" fmla="*/ 75 w 868"/>
                    <a:gd name="T21" fmla="*/ 207 h 351"/>
                    <a:gd name="T22" fmla="*/ 72 w 868"/>
                    <a:gd name="T23" fmla="*/ 224 h 351"/>
                    <a:gd name="T24" fmla="*/ 64 w 868"/>
                    <a:gd name="T25" fmla="*/ 228 h 351"/>
                    <a:gd name="T26" fmla="*/ 29 w 868"/>
                    <a:gd name="T27" fmla="*/ 217 h 351"/>
                    <a:gd name="T28" fmla="*/ 31 w 868"/>
                    <a:gd name="T29" fmla="*/ 228 h 351"/>
                    <a:gd name="T30" fmla="*/ 53 w 868"/>
                    <a:gd name="T31" fmla="*/ 253 h 351"/>
                    <a:gd name="T32" fmla="*/ 36 w 868"/>
                    <a:gd name="T33" fmla="*/ 257 h 351"/>
                    <a:gd name="T34" fmla="*/ 774 w 868"/>
                    <a:gd name="T35" fmla="*/ 258 h 351"/>
                    <a:gd name="T36" fmla="*/ 640 w 868"/>
                    <a:gd name="T37" fmla="*/ 136 h 351"/>
                    <a:gd name="T38" fmla="*/ 376 w 868"/>
                    <a:gd name="T39" fmla="*/ 47 h 351"/>
                    <a:gd name="T40" fmla="*/ 235 w 868"/>
                    <a:gd name="T41" fmla="*/ 76 h 351"/>
                    <a:gd name="T42" fmla="*/ 221 w 868"/>
                    <a:gd name="T43" fmla="*/ 70 h 351"/>
                    <a:gd name="T44" fmla="*/ 180 w 868"/>
                    <a:gd name="T45" fmla="*/ 89 h 351"/>
                    <a:gd name="T46" fmla="*/ 168 w 868"/>
                    <a:gd name="T47" fmla="*/ 110 h 351"/>
                    <a:gd name="T48" fmla="*/ 140 w 868"/>
                    <a:gd name="T49" fmla="*/ 145 h 351"/>
                    <a:gd name="T50" fmla="*/ 81 w 868"/>
                    <a:gd name="T51" fmla="*/ 192 h 351"/>
                    <a:gd name="T52" fmla="*/ 126 w 868"/>
                    <a:gd name="T53" fmla="*/ 134 h 351"/>
                    <a:gd name="T54" fmla="*/ 253 w 868"/>
                    <a:gd name="T55" fmla="*/ 36 h 351"/>
                    <a:gd name="T56" fmla="*/ 399 w 868"/>
                    <a:gd name="T57" fmla="*/ 2 h 351"/>
                    <a:gd name="T58" fmla="*/ 510 w 868"/>
                    <a:gd name="T59" fmla="*/ 14 h 351"/>
                    <a:gd name="T60" fmla="*/ 732 w 868"/>
                    <a:gd name="T61" fmla="*/ 145 h 351"/>
                    <a:gd name="T62" fmla="*/ 794 w 868"/>
                    <a:gd name="T63" fmla="*/ 260 h 351"/>
                    <a:gd name="T64" fmla="*/ 787 w 868"/>
                    <a:gd name="T65" fmla="*/ 222 h 351"/>
                    <a:gd name="T66" fmla="*/ 721 w 868"/>
                    <a:gd name="T67" fmla="*/ 150 h 351"/>
                    <a:gd name="T68" fmla="*/ 533 w 868"/>
                    <a:gd name="T69" fmla="*/ 22 h 351"/>
                    <a:gd name="T70" fmla="*/ 380 w 868"/>
                    <a:gd name="T71" fmla="*/ 47 h 351"/>
                    <a:gd name="T72" fmla="*/ 307 w 868"/>
                    <a:gd name="T73" fmla="*/ 53 h 351"/>
                    <a:gd name="T74" fmla="*/ 281 w 868"/>
                    <a:gd name="T75" fmla="*/ 47 h 351"/>
                    <a:gd name="T76" fmla="*/ 242 w 868"/>
                    <a:gd name="T77" fmla="*/ 43 h 351"/>
                    <a:gd name="T78" fmla="*/ 222 w 868"/>
                    <a:gd name="T79" fmla="*/ 51 h 351"/>
                    <a:gd name="T80" fmla="*/ 197 w 868"/>
                    <a:gd name="T81" fmla="*/ 73 h 351"/>
                    <a:gd name="T82" fmla="*/ 164 w 868"/>
                    <a:gd name="T83" fmla="*/ 99 h 351"/>
                    <a:gd name="T84" fmla="*/ 142 w 868"/>
                    <a:gd name="T85" fmla="*/ 117 h 351"/>
                    <a:gd name="T86" fmla="*/ 141 w 868"/>
                    <a:gd name="T87" fmla="*/ 138 h 351"/>
                    <a:gd name="T88" fmla="*/ 124 w 868"/>
                    <a:gd name="T89" fmla="*/ 129 h 351"/>
                    <a:gd name="T90" fmla="*/ 113 w 868"/>
                    <a:gd name="T91" fmla="*/ 142 h 351"/>
                    <a:gd name="T92" fmla="*/ 337 w 868"/>
                    <a:gd name="T93" fmla="*/ 9 h 351"/>
                    <a:gd name="T94" fmla="*/ 168 w 868"/>
                    <a:gd name="T95" fmla="*/ 125 h 351"/>
                    <a:gd name="T96" fmla="*/ 197 w 868"/>
                    <a:gd name="T97" fmla="*/ 105 h 351"/>
                    <a:gd name="T98" fmla="*/ 131 w 868"/>
                    <a:gd name="T99" fmla="*/ 159 h 351"/>
                    <a:gd name="T100" fmla="*/ 88 w 868"/>
                    <a:gd name="T101" fmla="*/ 171 h 351"/>
                    <a:gd name="T102" fmla="*/ 85 w 868"/>
                    <a:gd name="T103" fmla="*/ 191 h 351"/>
                    <a:gd name="T104" fmla="*/ 79 w 868"/>
                    <a:gd name="T105" fmla="*/ 215 h 351"/>
                    <a:gd name="T106" fmla="*/ 48 w 868"/>
                    <a:gd name="T107" fmla="*/ 193 h 351"/>
                    <a:gd name="T108" fmla="*/ 64 w 868"/>
                    <a:gd name="T109" fmla="*/ 238 h 351"/>
                    <a:gd name="T110" fmla="*/ 17 w 868"/>
                    <a:gd name="T111" fmla="*/ 235 h 351"/>
                    <a:gd name="T112" fmla="*/ 87 w 868"/>
                    <a:gd name="T113" fmla="*/ 158 h 351"/>
                    <a:gd name="T114" fmla="*/ 865 w 868"/>
                    <a:gd name="T115" fmla="*/ 172 h 351"/>
                    <a:gd name="T116" fmla="*/ 859 w 868"/>
                    <a:gd name="T117" fmla="*/ 117 h 351"/>
                    <a:gd name="T118" fmla="*/ 782 w 868"/>
                    <a:gd name="T119" fmla="*/ 277 h 351"/>
                    <a:gd name="T120" fmla="*/ 841 w 868"/>
                    <a:gd name="T121" fmla="*/ 164 h 351"/>
                    <a:gd name="T122" fmla="*/ 861 w 868"/>
                    <a:gd name="T123" fmla="*/ 201 h 351"/>
                    <a:gd name="T124" fmla="*/ 666 w 868"/>
                    <a:gd name="T125" fmla="*/ 296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68" h="351">
                      <a:moveTo>
                        <a:pt x="813" y="278"/>
                      </a:moveTo>
                      <a:cubicBezTo>
                        <a:pt x="812" y="276"/>
                        <a:pt x="811" y="275"/>
                        <a:pt x="812" y="275"/>
                      </a:cubicBezTo>
                      <a:cubicBezTo>
                        <a:pt x="813" y="277"/>
                        <a:pt x="813" y="278"/>
                        <a:pt x="813" y="278"/>
                      </a:cubicBezTo>
                      <a:close/>
                      <a:moveTo>
                        <a:pt x="812" y="266"/>
                      </a:moveTo>
                      <a:cubicBezTo>
                        <a:pt x="813" y="269"/>
                        <a:pt x="814" y="269"/>
                        <a:pt x="814" y="271"/>
                      </a:cubicBezTo>
                      <a:cubicBezTo>
                        <a:pt x="813" y="267"/>
                        <a:pt x="813" y="271"/>
                        <a:pt x="813" y="270"/>
                      </a:cubicBezTo>
                      <a:cubicBezTo>
                        <a:pt x="815" y="276"/>
                        <a:pt x="814" y="270"/>
                        <a:pt x="815" y="272"/>
                      </a:cubicBezTo>
                      <a:cubicBezTo>
                        <a:pt x="814" y="268"/>
                        <a:pt x="813" y="267"/>
                        <a:pt x="812" y="266"/>
                      </a:cubicBezTo>
                      <a:close/>
                      <a:moveTo>
                        <a:pt x="781" y="282"/>
                      </a:moveTo>
                      <a:cubicBezTo>
                        <a:pt x="782" y="285"/>
                        <a:pt x="783" y="285"/>
                        <a:pt x="784" y="284"/>
                      </a:cubicBezTo>
                      <a:cubicBezTo>
                        <a:pt x="782" y="282"/>
                        <a:pt x="782" y="282"/>
                        <a:pt x="781" y="282"/>
                      </a:cubicBezTo>
                      <a:close/>
                      <a:moveTo>
                        <a:pt x="798" y="267"/>
                      </a:moveTo>
                      <a:cubicBezTo>
                        <a:pt x="798" y="268"/>
                        <a:pt x="801" y="272"/>
                        <a:pt x="801" y="272"/>
                      </a:cubicBezTo>
                      <a:cubicBezTo>
                        <a:pt x="801" y="269"/>
                        <a:pt x="799" y="267"/>
                        <a:pt x="798" y="267"/>
                      </a:cubicBezTo>
                      <a:close/>
                      <a:moveTo>
                        <a:pt x="791" y="270"/>
                      </a:moveTo>
                      <a:cubicBezTo>
                        <a:pt x="791" y="272"/>
                        <a:pt x="793" y="275"/>
                        <a:pt x="793" y="276"/>
                      </a:cubicBezTo>
                      <a:cubicBezTo>
                        <a:pt x="793" y="274"/>
                        <a:pt x="791" y="271"/>
                        <a:pt x="791" y="270"/>
                      </a:cubicBezTo>
                      <a:close/>
                      <a:moveTo>
                        <a:pt x="789" y="269"/>
                      </a:moveTo>
                      <a:cubicBezTo>
                        <a:pt x="788" y="269"/>
                        <a:pt x="791" y="272"/>
                        <a:pt x="790" y="273"/>
                      </a:cubicBezTo>
                      <a:cubicBezTo>
                        <a:pt x="789" y="270"/>
                        <a:pt x="788" y="270"/>
                        <a:pt x="787" y="270"/>
                      </a:cubicBezTo>
                      <a:cubicBezTo>
                        <a:pt x="789" y="273"/>
                        <a:pt x="790" y="274"/>
                        <a:pt x="791" y="276"/>
                      </a:cubicBezTo>
                      <a:cubicBezTo>
                        <a:pt x="792" y="276"/>
                        <a:pt x="792" y="274"/>
                        <a:pt x="793" y="276"/>
                      </a:cubicBezTo>
                      <a:cubicBezTo>
                        <a:pt x="792" y="273"/>
                        <a:pt x="791" y="272"/>
                        <a:pt x="789" y="269"/>
                      </a:cubicBezTo>
                      <a:close/>
                      <a:moveTo>
                        <a:pt x="801" y="266"/>
                      </a:moveTo>
                      <a:cubicBezTo>
                        <a:pt x="800" y="266"/>
                        <a:pt x="800" y="268"/>
                        <a:pt x="801" y="271"/>
                      </a:cubicBezTo>
                      <a:cubicBezTo>
                        <a:pt x="802" y="271"/>
                        <a:pt x="801" y="267"/>
                        <a:pt x="801" y="266"/>
                      </a:cubicBezTo>
                      <a:close/>
                      <a:moveTo>
                        <a:pt x="799" y="270"/>
                      </a:moveTo>
                      <a:cubicBezTo>
                        <a:pt x="799" y="270"/>
                        <a:pt x="798" y="270"/>
                        <a:pt x="798" y="269"/>
                      </a:cubicBezTo>
                      <a:cubicBezTo>
                        <a:pt x="797" y="269"/>
                        <a:pt x="797" y="270"/>
                        <a:pt x="798" y="272"/>
                      </a:cubicBezTo>
                      <a:cubicBezTo>
                        <a:pt x="798" y="271"/>
                        <a:pt x="800" y="273"/>
                        <a:pt x="799" y="270"/>
                      </a:cubicBezTo>
                      <a:close/>
                      <a:moveTo>
                        <a:pt x="770" y="269"/>
                      </a:moveTo>
                      <a:cubicBezTo>
                        <a:pt x="771" y="271"/>
                        <a:pt x="772" y="272"/>
                        <a:pt x="773" y="272"/>
                      </a:cubicBezTo>
                      <a:cubicBezTo>
                        <a:pt x="772" y="270"/>
                        <a:pt x="771" y="269"/>
                        <a:pt x="770" y="269"/>
                      </a:cubicBezTo>
                      <a:close/>
                      <a:moveTo>
                        <a:pt x="807" y="248"/>
                      </a:moveTo>
                      <a:cubicBezTo>
                        <a:pt x="808" y="250"/>
                        <a:pt x="810" y="253"/>
                        <a:pt x="810" y="252"/>
                      </a:cubicBezTo>
                      <a:cubicBezTo>
                        <a:pt x="809" y="249"/>
                        <a:pt x="808" y="247"/>
                        <a:pt x="807" y="248"/>
                      </a:cubicBezTo>
                      <a:close/>
                      <a:moveTo>
                        <a:pt x="802" y="246"/>
                      </a:moveTo>
                      <a:cubicBezTo>
                        <a:pt x="803" y="247"/>
                        <a:pt x="803" y="248"/>
                        <a:pt x="804" y="251"/>
                      </a:cubicBezTo>
                      <a:cubicBezTo>
                        <a:pt x="805" y="251"/>
                        <a:pt x="803" y="245"/>
                        <a:pt x="802" y="246"/>
                      </a:cubicBezTo>
                      <a:close/>
                      <a:moveTo>
                        <a:pt x="805" y="245"/>
                      </a:moveTo>
                      <a:cubicBezTo>
                        <a:pt x="803" y="240"/>
                        <a:pt x="804" y="239"/>
                        <a:pt x="802" y="235"/>
                      </a:cubicBezTo>
                      <a:cubicBezTo>
                        <a:pt x="800" y="234"/>
                        <a:pt x="796" y="236"/>
                        <a:pt x="801" y="245"/>
                      </a:cubicBezTo>
                      <a:cubicBezTo>
                        <a:pt x="801" y="242"/>
                        <a:pt x="806" y="248"/>
                        <a:pt x="805" y="245"/>
                      </a:cubicBezTo>
                      <a:close/>
                      <a:moveTo>
                        <a:pt x="759" y="246"/>
                      </a:moveTo>
                      <a:cubicBezTo>
                        <a:pt x="759" y="247"/>
                        <a:pt x="758" y="246"/>
                        <a:pt x="758" y="246"/>
                      </a:cubicBezTo>
                      <a:cubicBezTo>
                        <a:pt x="759" y="248"/>
                        <a:pt x="760" y="248"/>
                        <a:pt x="759" y="248"/>
                      </a:cubicBezTo>
                      <a:cubicBezTo>
                        <a:pt x="760" y="250"/>
                        <a:pt x="760" y="250"/>
                        <a:pt x="761" y="250"/>
                      </a:cubicBezTo>
                      <a:cubicBezTo>
                        <a:pt x="759" y="248"/>
                        <a:pt x="760" y="248"/>
                        <a:pt x="759" y="246"/>
                      </a:cubicBezTo>
                      <a:close/>
                      <a:moveTo>
                        <a:pt x="766" y="178"/>
                      </a:moveTo>
                      <a:cubicBezTo>
                        <a:pt x="766" y="178"/>
                        <a:pt x="766" y="178"/>
                        <a:pt x="767" y="180"/>
                      </a:cubicBezTo>
                      <a:cubicBezTo>
                        <a:pt x="767" y="180"/>
                        <a:pt x="768" y="181"/>
                        <a:pt x="768" y="181"/>
                      </a:cubicBezTo>
                      <a:cubicBezTo>
                        <a:pt x="767" y="179"/>
                        <a:pt x="768" y="180"/>
                        <a:pt x="766" y="178"/>
                      </a:cubicBezTo>
                      <a:close/>
                      <a:moveTo>
                        <a:pt x="756" y="167"/>
                      </a:moveTo>
                      <a:cubicBezTo>
                        <a:pt x="757" y="168"/>
                        <a:pt x="758" y="169"/>
                        <a:pt x="757" y="169"/>
                      </a:cubicBezTo>
                      <a:cubicBezTo>
                        <a:pt x="762" y="175"/>
                        <a:pt x="758" y="167"/>
                        <a:pt x="756" y="167"/>
                      </a:cubicBezTo>
                      <a:close/>
                      <a:moveTo>
                        <a:pt x="713" y="128"/>
                      </a:moveTo>
                      <a:cubicBezTo>
                        <a:pt x="713" y="127"/>
                        <a:pt x="714" y="127"/>
                        <a:pt x="715" y="128"/>
                      </a:cubicBezTo>
                      <a:cubicBezTo>
                        <a:pt x="712" y="125"/>
                        <a:pt x="710" y="125"/>
                        <a:pt x="713" y="128"/>
                      </a:cubicBezTo>
                      <a:close/>
                      <a:moveTo>
                        <a:pt x="640" y="70"/>
                      </a:moveTo>
                      <a:cubicBezTo>
                        <a:pt x="634" y="64"/>
                        <a:pt x="636" y="68"/>
                        <a:pt x="640" y="70"/>
                      </a:cubicBezTo>
                      <a:close/>
                      <a:moveTo>
                        <a:pt x="545" y="23"/>
                      </a:moveTo>
                      <a:cubicBezTo>
                        <a:pt x="544" y="24"/>
                        <a:pt x="548" y="25"/>
                        <a:pt x="549" y="24"/>
                      </a:cubicBezTo>
                      <a:cubicBezTo>
                        <a:pt x="546" y="24"/>
                        <a:pt x="547" y="24"/>
                        <a:pt x="545" y="23"/>
                      </a:cubicBezTo>
                      <a:close/>
                      <a:moveTo>
                        <a:pt x="539" y="20"/>
                      </a:moveTo>
                      <a:cubicBezTo>
                        <a:pt x="539" y="20"/>
                        <a:pt x="538" y="20"/>
                        <a:pt x="538" y="20"/>
                      </a:cubicBezTo>
                      <a:cubicBezTo>
                        <a:pt x="540" y="21"/>
                        <a:pt x="543" y="22"/>
                        <a:pt x="543" y="21"/>
                      </a:cubicBezTo>
                      <a:cubicBezTo>
                        <a:pt x="540" y="20"/>
                        <a:pt x="540" y="21"/>
                        <a:pt x="539" y="20"/>
                      </a:cubicBezTo>
                      <a:close/>
                      <a:moveTo>
                        <a:pt x="530" y="17"/>
                      </a:moveTo>
                      <a:cubicBezTo>
                        <a:pt x="529" y="18"/>
                        <a:pt x="534" y="19"/>
                        <a:pt x="534" y="18"/>
                      </a:cubicBezTo>
                      <a:lnTo>
                        <a:pt x="530" y="17"/>
                      </a:lnTo>
                      <a:close/>
                      <a:moveTo>
                        <a:pt x="524" y="16"/>
                      </a:moveTo>
                      <a:cubicBezTo>
                        <a:pt x="524" y="16"/>
                        <a:pt x="522" y="16"/>
                        <a:pt x="522" y="17"/>
                      </a:cubicBezTo>
                      <a:cubicBezTo>
                        <a:pt x="524" y="17"/>
                        <a:pt x="527" y="18"/>
                        <a:pt x="529" y="18"/>
                      </a:cubicBezTo>
                      <a:cubicBezTo>
                        <a:pt x="528" y="17"/>
                        <a:pt x="526" y="17"/>
                        <a:pt x="524" y="16"/>
                      </a:cubicBezTo>
                      <a:close/>
                      <a:moveTo>
                        <a:pt x="498" y="10"/>
                      </a:moveTo>
                      <a:cubicBezTo>
                        <a:pt x="501" y="10"/>
                        <a:pt x="502" y="10"/>
                        <a:pt x="503" y="10"/>
                      </a:cubicBezTo>
                      <a:cubicBezTo>
                        <a:pt x="502" y="10"/>
                        <a:pt x="498" y="9"/>
                        <a:pt x="498" y="10"/>
                      </a:cubicBezTo>
                      <a:close/>
                      <a:moveTo>
                        <a:pt x="467" y="7"/>
                      </a:moveTo>
                      <a:cubicBezTo>
                        <a:pt x="468" y="7"/>
                        <a:pt x="473" y="8"/>
                        <a:pt x="473" y="7"/>
                      </a:cubicBezTo>
                      <a:cubicBezTo>
                        <a:pt x="470" y="7"/>
                        <a:pt x="467" y="6"/>
                        <a:pt x="467" y="7"/>
                      </a:cubicBezTo>
                      <a:close/>
                      <a:moveTo>
                        <a:pt x="443" y="52"/>
                      </a:moveTo>
                      <a:cubicBezTo>
                        <a:pt x="443" y="52"/>
                        <a:pt x="443" y="52"/>
                        <a:pt x="443" y="53"/>
                      </a:cubicBezTo>
                      <a:cubicBezTo>
                        <a:pt x="445" y="53"/>
                        <a:pt x="444" y="54"/>
                        <a:pt x="447" y="54"/>
                      </a:cubicBezTo>
                      <a:cubicBezTo>
                        <a:pt x="446" y="53"/>
                        <a:pt x="446" y="53"/>
                        <a:pt x="448" y="53"/>
                      </a:cubicBezTo>
                      <a:cubicBezTo>
                        <a:pt x="447" y="52"/>
                        <a:pt x="446" y="52"/>
                        <a:pt x="443" y="52"/>
                      </a:cubicBezTo>
                      <a:close/>
                      <a:moveTo>
                        <a:pt x="435" y="51"/>
                      </a:moveTo>
                      <a:cubicBezTo>
                        <a:pt x="435" y="52"/>
                        <a:pt x="430" y="51"/>
                        <a:pt x="431" y="51"/>
                      </a:cubicBezTo>
                      <a:cubicBezTo>
                        <a:pt x="432" y="51"/>
                        <a:pt x="436" y="52"/>
                        <a:pt x="437" y="52"/>
                      </a:cubicBezTo>
                      <a:cubicBezTo>
                        <a:pt x="435" y="52"/>
                        <a:pt x="437" y="51"/>
                        <a:pt x="435" y="51"/>
                      </a:cubicBezTo>
                      <a:close/>
                      <a:moveTo>
                        <a:pt x="402" y="50"/>
                      </a:moveTo>
                      <a:cubicBezTo>
                        <a:pt x="404" y="50"/>
                        <a:pt x="406" y="50"/>
                        <a:pt x="406" y="49"/>
                      </a:cubicBezTo>
                      <a:cubicBezTo>
                        <a:pt x="404" y="49"/>
                        <a:pt x="402" y="49"/>
                        <a:pt x="402" y="50"/>
                      </a:cubicBezTo>
                      <a:close/>
                      <a:moveTo>
                        <a:pt x="391" y="1"/>
                      </a:moveTo>
                      <a:cubicBezTo>
                        <a:pt x="391" y="2"/>
                        <a:pt x="395" y="2"/>
                        <a:pt x="397" y="2"/>
                      </a:cubicBezTo>
                      <a:cubicBezTo>
                        <a:pt x="397" y="2"/>
                        <a:pt x="395" y="2"/>
                        <a:pt x="395" y="3"/>
                      </a:cubicBezTo>
                      <a:cubicBezTo>
                        <a:pt x="396" y="3"/>
                        <a:pt x="397" y="3"/>
                        <a:pt x="398" y="3"/>
                      </a:cubicBezTo>
                      <a:cubicBezTo>
                        <a:pt x="397" y="2"/>
                        <a:pt x="401" y="4"/>
                        <a:pt x="402" y="3"/>
                      </a:cubicBezTo>
                      <a:cubicBezTo>
                        <a:pt x="400" y="2"/>
                        <a:pt x="396" y="3"/>
                        <a:pt x="399" y="2"/>
                      </a:cubicBezTo>
                      <a:cubicBezTo>
                        <a:pt x="393" y="2"/>
                        <a:pt x="395" y="1"/>
                        <a:pt x="391" y="1"/>
                      </a:cubicBezTo>
                      <a:close/>
                      <a:moveTo>
                        <a:pt x="394" y="3"/>
                      </a:moveTo>
                      <a:cubicBezTo>
                        <a:pt x="391" y="3"/>
                        <a:pt x="389" y="3"/>
                        <a:pt x="388" y="3"/>
                      </a:cubicBezTo>
                      <a:cubicBezTo>
                        <a:pt x="391" y="3"/>
                        <a:pt x="394" y="4"/>
                        <a:pt x="395" y="3"/>
                      </a:cubicBezTo>
                      <a:cubicBezTo>
                        <a:pt x="394" y="3"/>
                        <a:pt x="394" y="3"/>
                        <a:pt x="394" y="3"/>
                      </a:cubicBezTo>
                      <a:close/>
                      <a:moveTo>
                        <a:pt x="384" y="2"/>
                      </a:moveTo>
                      <a:cubicBezTo>
                        <a:pt x="386" y="2"/>
                        <a:pt x="388" y="2"/>
                        <a:pt x="389" y="2"/>
                      </a:cubicBezTo>
                      <a:cubicBezTo>
                        <a:pt x="387" y="2"/>
                        <a:pt x="384" y="2"/>
                        <a:pt x="384" y="2"/>
                      </a:cubicBezTo>
                      <a:close/>
                      <a:moveTo>
                        <a:pt x="371" y="5"/>
                      </a:moveTo>
                      <a:cubicBezTo>
                        <a:pt x="370" y="6"/>
                        <a:pt x="367" y="6"/>
                        <a:pt x="365" y="6"/>
                      </a:cubicBezTo>
                      <a:cubicBezTo>
                        <a:pt x="367" y="7"/>
                        <a:pt x="377" y="6"/>
                        <a:pt x="377" y="5"/>
                      </a:cubicBezTo>
                      <a:cubicBezTo>
                        <a:pt x="374" y="5"/>
                        <a:pt x="374" y="5"/>
                        <a:pt x="371" y="5"/>
                      </a:cubicBezTo>
                      <a:close/>
                      <a:moveTo>
                        <a:pt x="364" y="51"/>
                      </a:moveTo>
                      <a:cubicBezTo>
                        <a:pt x="364" y="52"/>
                        <a:pt x="367" y="51"/>
                        <a:pt x="370" y="51"/>
                      </a:cubicBezTo>
                      <a:cubicBezTo>
                        <a:pt x="370" y="51"/>
                        <a:pt x="366" y="51"/>
                        <a:pt x="364" y="51"/>
                      </a:cubicBezTo>
                      <a:close/>
                      <a:moveTo>
                        <a:pt x="363" y="50"/>
                      </a:moveTo>
                      <a:cubicBezTo>
                        <a:pt x="365" y="49"/>
                        <a:pt x="366" y="49"/>
                        <a:pt x="367" y="49"/>
                      </a:cubicBezTo>
                      <a:cubicBezTo>
                        <a:pt x="365" y="48"/>
                        <a:pt x="363" y="49"/>
                        <a:pt x="363" y="50"/>
                      </a:cubicBezTo>
                      <a:close/>
                      <a:moveTo>
                        <a:pt x="326" y="13"/>
                      </a:moveTo>
                      <a:cubicBezTo>
                        <a:pt x="327" y="12"/>
                        <a:pt x="332" y="11"/>
                        <a:pt x="333" y="11"/>
                      </a:cubicBezTo>
                      <a:cubicBezTo>
                        <a:pt x="329" y="11"/>
                        <a:pt x="328" y="12"/>
                        <a:pt x="326" y="13"/>
                      </a:cubicBezTo>
                      <a:close/>
                      <a:moveTo>
                        <a:pt x="321" y="10"/>
                      </a:moveTo>
                      <a:cubicBezTo>
                        <a:pt x="322" y="11"/>
                        <a:pt x="325" y="10"/>
                        <a:pt x="329" y="9"/>
                      </a:cubicBezTo>
                      <a:cubicBezTo>
                        <a:pt x="329" y="9"/>
                        <a:pt x="329" y="9"/>
                        <a:pt x="328" y="9"/>
                      </a:cubicBezTo>
                      <a:cubicBezTo>
                        <a:pt x="326" y="10"/>
                        <a:pt x="323" y="10"/>
                        <a:pt x="321" y="10"/>
                      </a:cubicBezTo>
                      <a:close/>
                      <a:moveTo>
                        <a:pt x="322" y="58"/>
                      </a:moveTo>
                      <a:cubicBezTo>
                        <a:pt x="323" y="58"/>
                        <a:pt x="326" y="58"/>
                        <a:pt x="328" y="58"/>
                      </a:cubicBezTo>
                      <a:cubicBezTo>
                        <a:pt x="327" y="57"/>
                        <a:pt x="325" y="57"/>
                        <a:pt x="322" y="58"/>
                      </a:cubicBezTo>
                      <a:close/>
                      <a:moveTo>
                        <a:pt x="313" y="59"/>
                      </a:moveTo>
                      <a:cubicBezTo>
                        <a:pt x="314" y="60"/>
                        <a:pt x="309" y="60"/>
                        <a:pt x="309" y="61"/>
                      </a:cubicBezTo>
                      <a:cubicBezTo>
                        <a:pt x="311" y="61"/>
                        <a:pt x="312" y="61"/>
                        <a:pt x="316" y="60"/>
                      </a:cubicBezTo>
                      <a:cubicBezTo>
                        <a:pt x="315" y="60"/>
                        <a:pt x="316" y="59"/>
                        <a:pt x="313" y="59"/>
                      </a:cubicBezTo>
                      <a:close/>
                      <a:moveTo>
                        <a:pt x="286" y="24"/>
                      </a:moveTo>
                      <a:cubicBezTo>
                        <a:pt x="286" y="24"/>
                        <a:pt x="280" y="25"/>
                        <a:pt x="280" y="26"/>
                      </a:cubicBezTo>
                      <a:cubicBezTo>
                        <a:pt x="281" y="26"/>
                        <a:pt x="280" y="26"/>
                        <a:pt x="281" y="26"/>
                      </a:cubicBezTo>
                      <a:cubicBezTo>
                        <a:pt x="282" y="26"/>
                        <a:pt x="284" y="25"/>
                        <a:pt x="285" y="24"/>
                      </a:cubicBezTo>
                      <a:cubicBezTo>
                        <a:pt x="285" y="25"/>
                        <a:pt x="286" y="25"/>
                        <a:pt x="287" y="25"/>
                      </a:cubicBezTo>
                      <a:cubicBezTo>
                        <a:pt x="290" y="24"/>
                        <a:pt x="290" y="24"/>
                        <a:pt x="294" y="23"/>
                      </a:cubicBezTo>
                      <a:cubicBezTo>
                        <a:pt x="293" y="22"/>
                        <a:pt x="293" y="22"/>
                        <a:pt x="293" y="22"/>
                      </a:cubicBezTo>
                      <a:cubicBezTo>
                        <a:pt x="290" y="23"/>
                        <a:pt x="288" y="23"/>
                        <a:pt x="286" y="24"/>
                      </a:cubicBezTo>
                      <a:close/>
                      <a:moveTo>
                        <a:pt x="287" y="68"/>
                      </a:moveTo>
                      <a:cubicBezTo>
                        <a:pt x="289" y="67"/>
                        <a:pt x="289" y="67"/>
                        <a:pt x="289" y="66"/>
                      </a:cubicBezTo>
                      <a:cubicBezTo>
                        <a:pt x="287" y="67"/>
                        <a:pt x="287" y="67"/>
                        <a:pt x="287" y="68"/>
                      </a:cubicBezTo>
                      <a:close/>
                      <a:moveTo>
                        <a:pt x="237" y="80"/>
                      </a:moveTo>
                      <a:cubicBezTo>
                        <a:pt x="236" y="81"/>
                        <a:pt x="235" y="83"/>
                        <a:pt x="230" y="86"/>
                      </a:cubicBezTo>
                      <a:cubicBezTo>
                        <a:pt x="227" y="86"/>
                        <a:pt x="224" y="88"/>
                        <a:pt x="221" y="89"/>
                      </a:cubicBezTo>
                      <a:cubicBezTo>
                        <a:pt x="221" y="89"/>
                        <a:pt x="221" y="90"/>
                        <a:pt x="220" y="91"/>
                      </a:cubicBezTo>
                      <a:cubicBezTo>
                        <a:pt x="219" y="91"/>
                        <a:pt x="215" y="92"/>
                        <a:pt x="215" y="93"/>
                      </a:cubicBezTo>
                      <a:cubicBezTo>
                        <a:pt x="217" y="93"/>
                        <a:pt x="218" y="93"/>
                        <a:pt x="220" y="92"/>
                      </a:cubicBezTo>
                      <a:cubicBezTo>
                        <a:pt x="222" y="91"/>
                        <a:pt x="219" y="91"/>
                        <a:pt x="221" y="90"/>
                      </a:cubicBezTo>
                      <a:cubicBezTo>
                        <a:pt x="227" y="88"/>
                        <a:pt x="233" y="84"/>
                        <a:pt x="238" y="81"/>
                      </a:cubicBezTo>
                      <a:cubicBezTo>
                        <a:pt x="237" y="81"/>
                        <a:pt x="237" y="81"/>
                        <a:pt x="236" y="81"/>
                      </a:cubicBezTo>
                      <a:cubicBezTo>
                        <a:pt x="239" y="80"/>
                        <a:pt x="241" y="79"/>
                        <a:pt x="242" y="78"/>
                      </a:cubicBezTo>
                      <a:cubicBezTo>
                        <a:pt x="239" y="79"/>
                        <a:pt x="238" y="79"/>
                        <a:pt x="237" y="80"/>
                      </a:cubicBezTo>
                      <a:close/>
                      <a:moveTo>
                        <a:pt x="228" y="79"/>
                      </a:moveTo>
                      <a:cubicBezTo>
                        <a:pt x="228" y="80"/>
                        <a:pt x="230" y="79"/>
                        <a:pt x="228" y="80"/>
                      </a:cubicBezTo>
                      <a:cubicBezTo>
                        <a:pt x="228" y="80"/>
                        <a:pt x="224" y="82"/>
                        <a:pt x="224" y="81"/>
                      </a:cubicBezTo>
                      <a:cubicBezTo>
                        <a:pt x="219" y="84"/>
                        <a:pt x="214" y="86"/>
                        <a:pt x="212" y="89"/>
                      </a:cubicBezTo>
                      <a:cubicBezTo>
                        <a:pt x="217" y="86"/>
                        <a:pt x="220" y="83"/>
                        <a:pt x="224" y="82"/>
                      </a:cubicBezTo>
                      <a:cubicBezTo>
                        <a:pt x="224" y="82"/>
                        <a:pt x="222" y="83"/>
                        <a:pt x="223" y="83"/>
                      </a:cubicBezTo>
                      <a:cubicBezTo>
                        <a:pt x="226" y="82"/>
                        <a:pt x="228" y="80"/>
                        <a:pt x="232" y="79"/>
                      </a:cubicBezTo>
                      <a:cubicBezTo>
                        <a:pt x="231" y="78"/>
                        <a:pt x="231" y="78"/>
                        <a:pt x="228" y="79"/>
                      </a:cubicBezTo>
                      <a:close/>
                      <a:moveTo>
                        <a:pt x="209" y="55"/>
                      </a:moveTo>
                      <a:cubicBezTo>
                        <a:pt x="212" y="54"/>
                        <a:pt x="215" y="52"/>
                        <a:pt x="216" y="50"/>
                      </a:cubicBezTo>
                      <a:cubicBezTo>
                        <a:pt x="212" y="52"/>
                        <a:pt x="211" y="53"/>
                        <a:pt x="209" y="55"/>
                      </a:cubicBezTo>
                      <a:close/>
                      <a:moveTo>
                        <a:pt x="220" y="66"/>
                      </a:moveTo>
                      <a:cubicBezTo>
                        <a:pt x="223" y="64"/>
                        <a:pt x="220" y="67"/>
                        <a:pt x="223" y="65"/>
                      </a:cubicBezTo>
                      <a:cubicBezTo>
                        <a:pt x="224" y="64"/>
                        <a:pt x="223" y="65"/>
                        <a:pt x="223" y="64"/>
                      </a:cubicBezTo>
                      <a:cubicBezTo>
                        <a:pt x="222" y="65"/>
                        <a:pt x="220" y="65"/>
                        <a:pt x="220" y="66"/>
                      </a:cubicBezTo>
                      <a:close/>
                      <a:moveTo>
                        <a:pt x="217" y="67"/>
                      </a:moveTo>
                      <a:cubicBezTo>
                        <a:pt x="214" y="69"/>
                        <a:pt x="216" y="70"/>
                        <a:pt x="219" y="67"/>
                      </a:cubicBezTo>
                      <a:cubicBezTo>
                        <a:pt x="214" y="69"/>
                        <a:pt x="222" y="65"/>
                        <a:pt x="217" y="67"/>
                      </a:cubicBezTo>
                      <a:close/>
                      <a:moveTo>
                        <a:pt x="226" y="94"/>
                      </a:moveTo>
                      <a:cubicBezTo>
                        <a:pt x="225" y="94"/>
                        <a:pt x="224" y="95"/>
                        <a:pt x="224" y="96"/>
                      </a:cubicBezTo>
                      <a:cubicBezTo>
                        <a:pt x="226" y="94"/>
                        <a:pt x="226" y="95"/>
                        <a:pt x="228" y="94"/>
                      </a:cubicBezTo>
                      <a:cubicBezTo>
                        <a:pt x="228" y="93"/>
                        <a:pt x="227" y="94"/>
                        <a:pt x="226" y="94"/>
                      </a:cubicBezTo>
                      <a:close/>
                      <a:moveTo>
                        <a:pt x="216" y="80"/>
                      </a:moveTo>
                      <a:cubicBezTo>
                        <a:pt x="215" y="80"/>
                        <a:pt x="213" y="82"/>
                        <a:pt x="211" y="82"/>
                      </a:cubicBezTo>
                      <a:cubicBezTo>
                        <a:pt x="211" y="83"/>
                        <a:pt x="214" y="82"/>
                        <a:pt x="216" y="80"/>
                      </a:cubicBezTo>
                      <a:close/>
                      <a:moveTo>
                        <a:pt x="206" y="79"/>
                      </a:moveTo>
                      <a:cubicBezTo>
                        <a:pt x="206" y="79"/>
                        <a:pt x="208" y="78"/>
                        <a:pt x="207" y="79"/>
                      </a:cubicBezTo>
                      <a:cubicBezTo>
                        <a:pt x="209" y="77"/>
                        <a:pt x="210" y="78"/>
                        <a:pt x="212" y="75"/>
                      </a:cubicBezTo>
                      <a:cubicBezTo>
                        <a:pt x="210" y="76"/>
                        <a:pt x="208" y="77"/>
                        <a:pt x="206" y="79"/>
                      </a:cubicBezTo>
                      <a:close/>
                      <a:moveTo>
                        <a:pt x="192" y="65"/>
                      </a:moveTo>
                      <a:cubicBezTo>
                        <a:pt x="191" y="66"/>
                        <a:pt x="190" y="67"/>
                        <a:pt x="190" y="67"/>
                      </a:cubicBezTo>
                      <a:cubicBezTo>
                        <a:pt x="193" y="65"/>
                        <a:pt x="197" y="64"/>
                        <a:pt x="198" y="63"/>
                      </a:cubicBezTo>
                      <a:cubicBezTo>
                        <a:pt x="194" y="64"/>
                        <a:pt x="195" y="64"/>
                        <a:pt x="192" y="65"/>
                      </a:cubicBezTo>
                      <a:close/>
                      <a:moveTo>
                        <a:pt x="208" y="90"/>
                      </a:moveTo>
                      <a:cubicBezTo>
                        <a:pt x="207" y="91"/>
                        <a:pt x="206" y="91"/>
                        <a:pt x="206" y="92"/>
                      </a:cubicBezTo>
                      <a:cubicBezTo>
                        <a:pt x="207" y="91"/>
                        <a:pt x="206" y="93"/>
                        <a:pt x="209" y="91"/>
                      </a:cubicBezTo>
                      <a:cubicBezTo>
                        <a:pt x="210" y="90"/>
                        <a:pt x="208" y="91"/>
                        <a:pt x="208" y="90"/>
                      </a:cubicBezTo>
                      <a:close/>
                      <a:moveTo>
                        <a:pt x="207" y="101"/>
                      </a:moveTo>
                      <a:cubicBezTo>
                        <a:pt x="208" y="101"/>
                        <a:pt x="212" y="98"/>
                        <a:pt x="214" y="97"/>
                      </a:cubicBezTo>
                      <a:cubicBezTo>
                        <a:pt x="211" y="99"/>
                        <a:pt x="207" y="101"/>
                        <a:pt x="207" y="101"/>
                      </a:cubicBezTo>
                      <a:close/>
                      <a:moveTo>
                        <a:pt x="190" y="86"/>
                      </a:moveTo>
                      <a:cubicBezTo>
                        <a:pt x="191" y="85"/>
                        <a:pt x="196" y="82"/>
                        <a:pt x="196" y="82"/>
                      </a:cubicBezTo>
                      <a:cubicBezTo>
                        <a:pt x="194" y="83"/>
                        <a:pt x="192" y="85"/>
                        <a:pt x="190" y="86"/>
                      </a:cubicBezTo>
                      <a:close/>
                      <a:moveTo>
                        <a:pt x="198" y="111"/>
                      </a:moveTo>
                      <a:cubicBezTo>
                        <a:pt x="199" y="112"/>
                        <a:pt x="204" y="109"/>
                        <a:pt x="205" y="107"/>
                      </a:cubicBezTo>
                      <a:cubicBezTo>
                        <a:pt x="203" y="109"/>
                        <a:pt x="201" y="110"/>
                        <a:pt x="198" y="111"/>
                      </a:cubicBezTo>
                      <a:close/>
                      <a:moveTo>
                        <a:pt x="185" y="86"/>
                      </a:moveTo>
                      <a:cubicBezTo>
                        <a:pt x="185" y="86"/>
                        <a:pt x="189" y="84"/>
                        <a:pt x="188" y="84"/>
                      </a:cubicBezTo>
                      <a:cubicBezTo>
                        <a:pt x="184" y="85"/>
                        <a:pt x="184" y="87"/>
                        <a:pt x="183" y="89"/>
                      </a:cubicBezTo>
                      <a:cubicBezTo>
                        <a:pt x="184" y="88"/>
                        <a:pt x="184" y="88"/>
                        <a:pt x="184" y="88"/>
                      </a:cubicBezTo>
                      <a:cubicBezTo>
                        <a:pt x="187" y="87"/>
                        <a:pt x="190" y="84"/>
                        <a:pt x="188" y="84"/>
                      </a:cubicBezTo>
                      <a:cubicBezTo>
                        <a:pt x="188" y="84"/>
                        <a:pt x="186" y="86"/>
                        <a:pt x="185" y="86"/>
                      </a:cubicBezTo>
                      <a:close/>
                      <a:moveTo>
                        <a:pt x="175" y="77"/>
                      </a:moveTo>
                      <a:cubicBezTo>
                        <a:pt x="177" y="75"/>
                        <a:pt x="182" y="73"/>
                        <a:pt x="180" y="73"/>
                      </a:cubicBezTo>
                      <a:cubicBezTo>
                        <a:pt x="179" y="75"/>
                        <a:pt x="174" y="76"/>
                        <a:pt x="175" y="77"/>
                      </a:cubicBezTo>
                      <a:close/>
                      <a:moveTo>
                        <a:pt x="186" y="115"/>
                      </a:moveTo>
                      <a:cubicBezTo>
                        <a:pt x="187" y="115"/>
                        <a:pt x="191" y="112"/>
                        <a:pt x="191" y="111"/>
                      </a:cubicBezTo>
                      <a:cubicBezTo>
                        <a:pt x="190" y="112"/>
                        <a:pt x="187" y="113"/>
                        <a:pt x="186" y="115"/>
                      </a:cubicBezTo>
                      <a:close/>
                      <a:moveTo>
                        <a:pt x="177" y="93"/>
                      </a:moveTo>
                      <a:cubicBezTo>
                        <a:pt x="170" y="97"/>
                        <a:pt x="177" y="95"/>
                        <a:pt x="177" y="93"/>
                      </a:cubicBezTo>
                      <a:close/>
                      <a:moveTo>
                        <a:pt x="183" y="114"/>
                      </a:moveTo>
                      <a:cubicBezTo>
                        <a:pt x="185" y="113"/>
                        <a:pt x="188" y="111"/>
                        <a:pt x="188" y="110"/>
                      </a:cubicBezTo>
                      <a:cubicBezTo>
                        <a:pt x="185" y="112"/>
                        <a:pt x="184" y="113"/>
                        <a:pt x="183" y="114"/>
                      </a:cubicBezTo>
                      <a:close/>
                      <a:moveTo>
                        <a:pt x="158" y="89"/>
                      </a:moveTo>
                      <a:cubicBezTo>
                        <a:pt x="160" y="88"/>
                        <a:pt x="165" y="84"/>
                        <a:pt x="163" y="85"/>
                      </a:cubicBezTo>
                      <a:cubicBezTo>
                        <a:pt x="163" y="85"/>
                        <a:pt x="157" y="89"/>
                        <a:pt x="158" y="89"/>
                      </a:cubicBezTo>
                      <a:close/>
                      <a:moveTo>
                        <a:pt x="166" y="104"/>
                      </a:moveTo>
                      <a:cubicBezTo>
                        <a:pt x="168" y="103"/>
                        <a:pt x="170" y="102"/>
                        <a:pt x="171" y="101"/>
                      </a:cubicBezTo>
                      <a:cubicBezTo>
                        <a:pt x="169" y="103"/>
                        <a:pt x="166" y="103"/>
                        <a:pt x="166" y="104"/>
                      </a:cubicBezTo>
                      <a:close/>
                      <a:moveTo>
                        <a:pt x="172" y="122"/>
                      </a:moveTo>
                      <a:cubicBezTo>
                        <a:pt x="172" y="122"/>
                        <a:pt x="176" y="120"/>
                        <a:pt x="176" y="120"/>
                      </a:cubicBezTo>
                      <a:cubicBezTo>
                        <a:pt x="175" y="120"/>
                        <a:pt x="175" y="120"/>
                        <a:pt x="172" y="122"/>
                      </a:cubicBezTo>
                      <a:close/>
                      <a:moveTo>
                        <a:pt x="142" y="97"/>
                      </a:moveTo>
                      <a:cubicBezTo>
                        <a:pt x="145" y="95"/>
                        <a:pt x="147" y="93"/>
                        <a:pt x="148" y="92"/>
                      </a:cubicBezTo>
                      <a:cubicBezTo>
                        <a:pt x="146" y="93"/>
                        <a:pt x="142" y="96"/>
                        <a:pt x="142" y="97"/>
                      </a:cubicBezTo>
                      <a:close/>
                      <a:moveTo>
                        <a:pt x="155" y="112"/>
                      </a:moveTo>
                      <a:cubicBezTo>
                        <a:pt x="155" y="112"/>
                        <a:pt x="156" y="111"/>
                        <a:pt x="156" y="111"/>
                      </a:cubicBezTo>
                      <a:cubicBezTo>
                        <a:pt x="155" y="112"/>
                        <a:pt x="156" y="112"/>
                        <a:pt x="157" y="111"/>
                      </a:cubicBezTo>
                      <a:cubicBezTo>
                        <a:pt x="157" y="111"/>
                        <a:pt x="158" y="110"/>
                        <a:pt x="158" y="109"/>
                      </a:cubicBezTo>
                      <a:cubicBezTo>
                        <a:pt x="157" y="110"/>
                        <a:pt x="155" y="111"/>
                        <a:pt x="155" y="112"/>
                      </a:cubicBezTo>
                      <a:close/>
                      <a:moveTo>
                        <a:pt x="164" y="129"/>
                      </a:moveTo>
                      <a:cubicBezTo>
                        <a:pt x="165" y="128"/>
                        <a:pt x="170" y="125"/>
                        <a:pt x="169" y="124"/>
                      </a:cubicBezTo>
                      <a:cubicBezTo>
                        <a:pt x="167" y="126"/>
                        <a:pt x="165" y="127"/>
                        <a:pt x="164" y="129"/>
                      </a:cubicBezTo>
                      <a:close/>
                      <a:moveTo>
                        <a:pt x="153" y="112"/>
                      </a:moveTo>
                      <a:cubicBezTo>
                        <a:pt x="155" y="111"/>
                        <a:pt x="158" y="109"/>
                        <a:pt x="157" y="109"/>
                      </a:cubicBezTo>
                      <a:cubicBezTo>
                        <a:pt x="154" y="110"/>
                        <a:pt x="154" y="111"/>
                        <a:pt x="153" y="112"/>
                      </a:cubicBezTo>
                      <a:close/>
                      <a:moveTo>
                        <a:pt x="164" y="125"/>
                      </a:moveTo>
                      <a:cubicBezTo>
                        <a:pt x="165" y="124"/>
                        <a:pt x="167" y="122"/>
                        <a:pt x="167" y="122"/>
                      </a:cubicBezTo>
                      <a:cubicBezTo>
                        <a:pt x="166" y="122"/>
                        <a:pt x="162" y="125"/>
                        <a:pt x="164" y="125"/>
                      </a:cubicBezTo>
                      <a:close/>
                      <a:moveTo>
                        <a:pt x="162" y="131"/>
                      </a:moveTo>
                      <a:cubicBezTo>
                        <a:pt x="162" y="131"/>
                        <a:pt x="161" y="132"/>
                        <a:pt x="161" y="133"/>
                      </a:cubicBezTo>
                      <a:cubicBezTo>
                        <a:pt x="164" y="130"/>
                        <a:pt x="164" y="130"/>
                        <a:pt x="164" y="130"/>
                      </a:cubicBezTo>
                      <a:cubicBezTo>
                        <a:pt x="162" y="131"/>
                        <a:pt x="170" y="126"/>
                        <a:pt x="167" y="127"/>
                      </a:cubicBezTo>
                      <a:cubicBezTo>
                        <a:pt x="165" y="129"/>
                        <a:pt x="163" y="130"/>
                        <a:pt x="162" y="131"/>
                      </a:cubicBezTo>
                      <a:close/>
                      <a:moveTo>
                        <a:pt x="153" y="115"/>
                      </a:moveTo>
                      <a:cubicBezTo>
                        <a:pt x="153" y="115"/>
                        <a:pt x="154" y="114"/>
                        <a:pt x="153" y="114"/>
                      </a:cubicBezTo>
                      <a:cubicBezTo>
                        <a:pt x="149" y="118"/>
                        <a:pt x="155" y="114"/>
                        <a:pt x="153" y="116"/>
                      </a:cubicBezTo>
                      <a:cubicBezTo>
                        <a:pt x="155" y="115"/>
                        <a:pt x="155" y="115"/>
                        <a:pt x="155" y="115"/>
                      </a:cubicBezTo>
                      <a:cubicBezTo>
                        <a:pt x="155" y="115"/>
                        <a:pt x="155" y="114"/>
                        <a:pt x="155" y="114"/>
                      </a:cubicBezTo>
                      <a:cubicBezTo>
                        <a:pt x="154" y="115"/>
                        <a:pt x="153" y="115"/>
                        <a:pt x="153" y="115"/>
                      </a:cubicBezTo>
                      <a:close/>
                      <a:moveTo>
                        <a:pt x="132" y="105"/>
                      </a:moveTo>
                      <a:cubicBezTo>
                        <a:pt x="135" y="103"/>
                        <a:pt x="140" y="99"/>
                        <a:pt x="140" y="98"/>
                      </a:cubicBezTo>
                      <a:cubicBezTo>
                        <a:pt x="136" y="101"/>
                        <a:pt x="133" y="104"/>
                        <a:pt x="132" y="105"/>
                      </a:cubicBezTo>
                      <a:close/>
                      <a:moveTo>
                        <a:pt x="158" y="134"/>
                      </a:moveTo>
                      <a:cubicBezTo>
                        <a:pt x="159" y="132"/>
                        <a:pt x="163" y="130"/>
                        <a:pt x="163" y="130"/>
                      </a:cubicBezTo>
                      <a:cubicBezTo>
                        <a:pt x="161" y="131"/>
                        <a:pt x="157" y="133"/>
                        <a:pt x="158" y="134"/>
                      </a:cubicBezTo>
                      <a:close/>
                      <a:moveTo>
                        <a:pt x="149" y="141"/>
                      </a:moveTo>
                      <a:cubicBezTo>
                        <a:pt x="151" y="141"/>
                        <a:pt x="153" y="139"/>
                        <a:pt x="153" y="138"/>
                      </a:cubicBezTo>
                      <a:cubicBezTo>
                        <a:pt x="154" y="138"/>
                        <a:pt x="157" y="136"/>
                        <a:pt x="158" y="135"/>
                      </a:cubicBezTo>
                      <a:cubicBezTo>
                        <a:pt x="155" y="136"/>
                        <a:pt x="151" y="139"/>
                        <a:pt x="149" y="141"/>
                      </a:cubicBezTo>
                      <a:close/>
                      <a:moveTo>
                        <a:pt x="132" y="110"/>
                      </a:moveTo>
                      <a:cubicBezTo>
                        <a:pt x="132" y="108"/>
                        <a:pt x="128" y="112"/>
                        <a:pt x="127" y="113"/>
                      </a:cubicBezTo>
                      <a:cubicBezTo>
                        <a:pt x="126" y="114"/>
                        <a:pt x="128" y="114"/>
                        <a:pt x="129" y="112"/>
                      </a:cubicBezTo>
                      <a:cubicBezTo>
                        <a:pt x="129" y="111"/>
                        <a:pt x="131" y="110"/>
                        <a:pt x="131" y="110"/>
                      </a:cubicBezTo>
                      <a:cubicBezTo>
                        <a:pt x="131" y="110"/>
                        <a:pt x="131" y="110"/>
                        <a:pt x="132" y="110"/>
                      </a:cubicBezTo>
                      <a:close/>
                      <a:moveTo>
                        <a:pt x="137" y="153"/>
                      </a:moveTo>
                      <a:cubicBezTo>
                        <a:pt x="139" y="150"/>
                        <a:pt x="143" y="148"/>
                        <a:pt x="143" y="147"/>
                      </a:cubicBezTo>
                      <a:cubicBezTo>
                        <a:pt x="140" y="149"/>
                        <a:pt x="138" y="151"/>
                        <a:pt x="137" y="153"/>
                      </a:cubicBezTo>
                      <a:close/>
                      <a:moveTo>
                        <a:pt x="105" y="131"/>
                      </a:moveTo>
                      <a:cubicBezTo>
                        <a:pt x="110" y="128"/>
                        <a:pt x="114" y="123"/>
                        <a:pt x="118" y="120"/>
                      </a:cubicBezTo>
                      <a:cubicBezTo>
                        <a:pt x="117" y="119"/>
                        <a:pt x="117" y="119"/>
                        <a:pt x="117" y="119"/>
                      </a:cubicBezTo>
                      <a:cubicBezTo>
                        <a:pt x="113" y="123"/>
                        <a:pt x="107" y="128"/>
                        <a:pt x="105" y="131"/>
                      </a:cubicBezTo>
                      <a:close/>
                      <a:moveTo>
                        <a:pt x="144" y="153"/>
                      </a:moveTo>
                      <a:cubicBezTo>
                        <a:pt x="144" y="154"/>
                        <a:pt x="143" y="155"/>
                        <a:pt x="143" y="155"/>
                      </a:cubicBezTo>
                      <a:cubicBezTo>
                        <a:pt x="146" y="153"/>
                        <a:pt x="146" y="153"/>
                        <a:pt x="146" y="153"/>
                      </a:cubicBezTo>
                      <a:cubicBezTo>
                        <a:pt x="145" y="153"/>
                        <a:pt x="146" y="152"/>
                        <a:pt x="144" y="153"/>
                      </a:cubicBezTo>
                      <a:close/>
                      <a:moveTo>
                        <a:pt x="124" y="137"/>
                      </a:moveTo>
                      <a:cubicBezTo>
                        <a:pt x="125" y="137"/>
                        <a:pt x="126" y="136"/>
                        <a:pt x="126" y="136"/>
                      </a:cubicBezTo>
                      <a:cubicBezTo>
                        <a:pt x="125" y="136"/>
                        <a:pt x="123" y="138"/>
                        <a:pt x="122" y="139"/>
                      </a:cubicBezTo>
                      <a:cubicBezTo>
                        <a:pt x="121" y="140"/>
                        <a:pt x="121" y="140"/>
                        <a:pt x="122" y="140"/>
                      </a:cubicBezTo>
                      <a:cubicBezTo>
                        <a:pt x="124" y="138"/>
                        <a:pt x="123" y="138"/>
                        <a:pt x="124" y="137"/>
                      </a:cubicBezTo>
                      <a:close/>
                      <a:moveTo>
                        <a:pt x="112" y="136"/>
                      </a:moveTo>
                      <a:cubicBezTo>
                        <a:pt x="109" y="139"/>
                        <a:pt x="114" y="135"/>
                        <a:pt x="111" y="138"/>
                      </a:cubicBezTo>
                      <a:cubicBezTo>
                        <a:pt x="113" y="136"/>
                        <a:pt x="113" y="136"/>
                        <a:pt x="115" y="135"/>
                      </a:cubicBezTo>
                      <a:cubicBezTo>
                        <a:pt x="115" y="135"/>
                        <a:pt x="116" y="134"/>
                        <a:pt x="115" y="134"/>
                      </a:cubicBezTo>
                      <a:cubicBezTo>
                        <a:pt x="113" y="136"/>
                        <a:pt x="114" y="134"/>
                        <a:pt x="112" y="136"/>
                      </a:cubicBezTo>
                      <a:close/>
                      <a:moveTo>
                        <a:pt x="125" y="156"/>
                      </a:moveTo>
                      <a:cubicBezTo>
                        <a:pt x="126" y="156"/>
                        <a:pt x="128" y="154"/>
                        <a:pt x="129" y="152"/>
                      </a:cubicBezTo>
                      <a:cubicBezTo>
                        <a:pt x="128" y="153"/>
                        <a:pt x="126" y="154"/>
                        <a:pt x="125" y="156"/>
                      </a:cubicBezTo>
                      <a:close/>
                      <a:moveTo>
                        <a:pt x="113" y="150"/>
                      </a:moveTo>
                      <a:cubicBezTo>
                        <a:pt x="117" y="147"/>
                        <a:pt x="116" y="148"/>
                        <a:pt x="120" y="145"/>
                      </a:cubicBezTo>
                      <a:cubicBezTo>
                        <a:pt x="118" y="145"/>
                        <a:pt x="121" y="143"/>
                        <a:pt x="120" y="143"/>
                      </a:cubicBezTo>
                      <a:cubicBezTo>
                        <a:pt x="119" y="145"/>
                        <a:pt x="113" y="149"/>
                        <a:pt x="113" y="150"/>
                      </a:cubicBezTo>
                      <a:close/>
                      <a:moveTo>
                        <a:pt x="112" y="138"/>
                      </a:moveTo>
                      <a:cubicBezTo>
                        <a:pt x="110" y="140"/>
                        <a:pt x="110" y="138"/>
                        <a:pt x="108" y="140"/>
                      </a:cubicBezTo>
                      <a:cubicBezTo>
                        <a:pt x="107" y="142"/>
                        <a:pt x="109" y="140"/>
                        <a:pt x="110" y="141"/>
                      </a:cubicBezTo>
                      <a:cubicBezTo>
                        <a:pt x="111" y="140"/>
                        <a:pt x="114" y="137"/>
                        <a:pt x="112" y="138"/>
                      </a:cubicBezTo>
                      <a:close/>
                      <a:moveTo>
                        <a:pt x="96" y="141"/>
                      </a:moveTo>
                      <a:cubicBezTo>
                        <a:pt x="99" y="138"/>
                        <a:pt x="99" y="138"/>
                        <a:pt x="99" y="138"/>
                      </a:cubicBezTo>
                      <a:cubicBezTo>
                        <a:pt x="98" y="137"/>
                        <a:pt x="98" y="137"/>
                        <a:pt x="98" y="137"/>
                      </a:cubicBezTo>
                      <a:cubicBezTo>
                        <a:pt x="96" y="139"/>
                        <a:pt x="97" y="139"/>
                        <a:pt x="96" y="141"/>
                      </a:cubicBezTo>
                      <a:close/>
                      <a:moveTo>
                        <a:pt x="119" y="170"/>
                      </a:moveTo>
                      <a:cubicBezTo>
                        <a:pt x="119" y="171"/>
                        <a:pt x="120" y="168"/>
                        <a:pt x="120" y="169"/>
                      </a:cubicBezTo>
                      <a:cubicBezTo>
                        <a:pt x="121" y="168"/>
                        <a:pt x="125" y="165"/>
                        <a:pt x="123" y="166"/>
                      </a:cubicBezTo>
                      <a:cubicBezTo>
                        <a:pt x="121" y="168"/>
                        <a:pt x="121" y="168"/>
                        <a:pt x="119" y="170"/>
                      </a:cubicBezTo>
                      <a:close/>
                      <a:moveTo>
                        <a:pt x="111" y="161"/>
                      </a:moveTo>
                      <a:cubicBezTo>
                        <a:pt x="113" y="159"/>
                        <a:pt x="114" y="159"/>
                        <a:pt x="115" y="158"/>
                      </a:cubicBezTo>
                      <a:cubicBezTo>
                        <a:pt x="114" y="158"/>
                        <a:pt x="115" y="157"/>
                        <a:pt x="114" y="157"/>
                      </a:cubicBezTo>
                      <a:cubicBezTo>
                        <a:pt x="113" y="159"/>
                        <a:pt x="111" y="160"/>
                        <a:pt x="111" y="161"/>
                      </a:cubicBezTo>
                      <a:close/>
                      <a:moveTo>
                        <a:pt x="85" y="151"/>
                      </a:moveTo>
                      <a:cubicBezTo>
                        <a:pt x="83" y="153"/>
                        <a:pt x="82" y="154"/>
                        <a:pt x="81" y="155"/>
                      </a:cubicBezTo>
                      <a:cubicBezTo>
                        <a:pt x="81" y="156"/>
                        <a:pt x="81" y="156"/>
                        <a:pt x="81" y="156"/>
                      </a:cubicBezTo>
                      <a:cubicBezTo>
                        <a:pt x="81" y="156"/>
                        <a:pt x="81" y="156"/>
                        <a:pt x="81" y="156"/>
                      </a:cubicBezTo>
                      <a:cubicBezTo>
                        <a:pt x="82" y="156"/>
                        <a:pt x="82" y="156"/>
                        <a:pt x="82" y="156"/>
                      </a:cubicBezTo>
                      <a:cubicBezTo>
                        <a:pt x="83" y="155"/>
                        <a:pt x="83" y="155"/>
                        <a:pt x="83" y="155"/>
                      </a:cubicBezTo>
                      <a:cubicBezTo>
                        <a:pt x="84" y="154"/>
                        <a:pt x="85" y="152"/>
                        <a:pt x="86" y="151"/>
                      </a:cubicBezTo>
                      <a:cubicBezTo>
                        <a:pt x="89" y="149"/>
                        <a:pt x="91" y="146"/>
                        <a:pt x="93" y="143"/>
                      </a:cubicBezTo>
                      <a:cubicBezTo>
                        <a:pt x="90" y="146"/>
                        <a:pt x="87" y="149"/>
                        <a:pt x="85" y="151"/>
                      </a:cubicBezTo>
                      <a:close/>
                      <a:moveTo>
                        <a:pt x="88" y="156"/>
                      </a:moveTo>
                      <a:cubicBezTo>
                        <a:pt x="90" y="154"/>
                        <a:pt x="91" y="154"/>
                        <a:pt x="93" y="152"/>
                      </a:cubicBezTo>
                      <a:cubicBezTo>
                        <a:pt x="93" y="151"/>
                        <a:pt x="93" y="150"/>
                        <a:pt x="94" y="149"/>
                      </a:cubicBezTo>
                      <a:cubicBezTo>
                        <a:pt x="91" y="152"/>
                        <a:pt x="87" y="156"/>
                        <a:pt x="88" y="156"/>
                      </a:cubicBezTo>
                      <a:close/>
                      <a:moveTo>
                        <a:pt x="86" y="154"/>
                      </a:moveTo>
                      <a:cubicBezTo>
                        <a:pt x="88" y="153"/>
                        <a:pt x="87" y="154"/>
                        <a:pt x="89" y="152"/>
                      </a:cubicBezTo>
                      <a:cubicBezTo>
                        <a:pt x="89" y="152"/>
                        <a:pt x="89" y="152"/>
                        <a:pt x="90" y="151"/>
                      </a:cubicBezTo>
                      <a:cubicBezTo>
                        <a:pt x="89" y="151"/>
                        <a:pt x="89" y="151"/>
                        <a:pt x="90" y="151"/>
                      </a:cubicBezTo>
                      <a:cubicBezTo>
                        <a:pt x="90" y="150"/>
                        <a:pt x="90" y="150"/>
                        <a:pt x="90" y="150"/>
                      </a:cubicBezTo>
                      <a:cubicBezTo>
                        <a:pt x="89" y="152"/>
                        <a:pt x="86" y="154"/>
                        <a:pt x="86" y="154"/>
                      </a:cubicBezTo>
                      <a:close/>
                      <a:moveTo>
                        <a:pt x="96" y="160"/>
                      </a:moveTo>
                      <a:cubicBezTo>
                        <a:pt x="96" y="161"/>
                        <a:pt x="94" y="163"/>
                        <a:pt x="94" y="164"/>
                      </a:cubicBezTo>
                      <a:cubicBezTo>
                        <a:pt x="96" y="162"/>
                        <a:pt x="96" y="161"/>
                        <a:pt x="98" y="160"/>
                      </a:cubicBezTo>
                      <a:cubicBezTo>
                        <a:pt x="97" y="159"/>
                        <a:pt x="97" y="160"/>
                        <a:pt x="96" y="160"/>
                      </a:cubicBezTo>
                      <a:close/>
                      <a:moveTo>
                        <a:pt x="95" y="158"/>
                      </a:moveTo>
                      <a:cubicBezTo>
                        <a:pt x="95" y="158"/>
                        <a:pt x="95" y="158"/>
                        <a:pt x="95" y="158"/>
                      </a:cubicBezTo>
                      <a:cubicBezTo>
                        <a:pt x="93" y="159"/>
                        <a:pt x="94" y="159"/>
                        <a:pt x="92" y="160"/>
                      </a:cubicBezTo>
                      <a:cubicBezTo>
                        <a:pt x="93" y="161"/>
                        <a:pt x="93" y="161"/>
                        <a:pt x="93" y="161"/>
                      </a:cubicBezTo>
                      <a:cubicBezTo>
                        <a:pt x="94" y="159"/>
                        <a:pt x="94" y="160"/>
                        <a:pt x="95" y="158"/>
                      </a:cubicBezTo>
                      <a:close/>
                      <a:moveTo>
                        <a:pt x="85" y="163"/>
                      </a:moveTo>
                      <a:cubicBezTo>
                        <a:pt x="86" y="162"/>
                        <a:pt x="86" y="162"/>
                        <a:pt x="86" y="162"/>
                      </a:cubicBezTo>
                      <a:cubicBezTo>
                        <a:pt x="86" y="162"/>
                        <a:pt x="85" y="162"/>
                        <a:pt x="85" y="163"/>
                      </a:cubicBezTo>
                      <a:close/>
                      <a:moveTo>
                        <a:pt x="91" y="167"/>
                      </a:moveTo>
                      <a:cubicBezTo>
                        <a:pt x="91" y="167"/>
                        <a:pt x="91" y="167"/>
                        <a:pt x="91" y="168"/>
                      </a:cubicBezTo>
                      <a:cubicBezTo>
                        <a:pt x="92" y="168"/>
                        <a:pt x="92" y="168"/>
                        <a:pt x="92" y="167"/>
                      </a:cubicBezTo>
                      <a:cubicBezTo>
                        <a:pt x="92" y="167"/>
                        <a:pt x="92" y="167"/>
                        <a:pt x="92" y="167"/>
                      </a:cubicBezTo>
                      <a:cubicBezTo>
                        <a:pt x="92" y="167"/>
                        <a:pt x="91" y="166"/>
                        <a:pt x="91" y="167"/>
                      </a:cubicBezTo>
                      <a:close/>
                      <a:moveTo>
                        <a:pt x="101" y="179"/>
                      </a:moveTo>
                      <a:cubicBezTo>
                        <a:pt x="101" y="179"/>
                        <a:pt x="101" y="179"/>
                        <a:pt x="102" y="180"/>
                      </a:cubicBezTo>
                      <a:cubicBezTo>
                        <a:pt x="102" y="179"/>
                        <a:pt x="102" y="178"/>
                        <a:pt x="103" y="178"/>
                      </a:cubicBezTo>
                      <a:cubicBezTo>
                        <a:pt x="103" y="178"/>
                        <a:pt x="103" y="178"/>
                        <a:pt x="103" y="177"/>
                      </a:cubicBezTo>
                      <a:cubicBezTo>
                        <a:pt x="102" y="178"/>
                        <a:pt x="102" y="178"/>
                        <a:pt x="101" y="179"/>
                      </a:cubicBezTo>
                      <a:close/>
                      <a:moveTo>
                        <a:pt x="111" y="187"/>
                      </a:moveTo>
                      <a:cubicBezTo>
                        <a:pt x="111" y="188"/>
                        <a:pt x="112" y="187"/>
                        <a:pt x="112" y="187"/>
                      </a:cubicBezTo>
                      <a:cubicBezTo>
                        <a:pt x="111" y="187"/>
                        <a:pt x="112" y="187"/>
                        <a:pt x="112" y="186"/>
                      </a:cubicBezTo>
                      <a:cubicBezTo>
                        <a:pt x="111" y="186"/>
                        <a:pt x="112" y="187"/>
                        <a:pt x="111" y="187"/>
                      </a:cubicBezTo>
                      <a:close/>
                      <a:moveTo>
                        <a:pt x="100" y="178"/>
                      </a:moveTo>
                      <a:cubicBezTo>
                        <a:pt x="100" y="179"/>
                        <a:pt x="101" y="179"/>
                        <a:pt x="101" y="178"/>
                      </a:cubicBezTo>
                      <a:cubicBezTo>
                        <a:pt x="101" y="178"/>
                        <a:pt x="101" y="178"/>
                        <a:pt x="101" y="178"/>
                      </a:cubicBezTo>
                      <a:cubicBezTo>
                        <a:pt x="101" y="178"/>
                        <a:pt x="101" y="178"/>
                        <a:pt x="101" y="178"/>
                      </a:cubicBezTo>
                      <a:cubicBezTo>
                        <a:pt x="101" y="178"/>
                        <a:pt x="100" y="178"/>
                        <a:pt x="100" y="178"/>
                      </a:cubicBezTo>
                      <a:close/>
                      <a:moveTo>
                        <a:pt x="101" y="180"/>
                      </a:moveTo>
                      <a:cubicBezTo>
                        <a:pt x="101" y="179"/>
                        <a:pt x="101" y="181"/>
                        <a:pt x="102" y="180"/>
                      </a:cubicBezTo>
                      <a:cubicBezTo>
                        <a:pt x="102" y="180"/>
                        <a:pt x="101" y="179"/>
                        <a:pt x="101" y="179"/>
                      </a:cubicBezTo>
                      <a:cubicBezTo>
                        <a:pt x="101" y="179"/>
                        <a:pt x="100" y="180"/>
                        <a:pt x="101" y="180"/>
                      </a:cubicBezTo>
                      <a:close/>
                      <a:moveTo>
                        <a:pt x="76" y="157"/>
                      </a:moveTo>
                      <a:cubicBezTo>
                        <a:pt x="76" y="157"/>
                        <a:pt x="77" y="156"/>
                        <a:pt x="76" y="156"/>
                      </a:cubicBezTo>
                      <a:cubicBezTo>
                        <a:pt x="76" y="156"/>
                        <a:pt x="76" y="157"/>
                        <a:pt x="76" y="157"/>
                      </a:cubicBezTo>
                      <a:close/>
                      <a:moveTo>
                        <a:pt x="99" y="179"/>
                      </a:moveTo>
                      <a:cubicBezTo>
                        <a:pt x="99" y="178"/>
                        <a:pt x="100" y="180"/>
                        <a:pt x="100" y="179"/>
                      </a:cubicBezTo>
                      <a:cubicBezTo>
                        <a:pt x="99" y="179"/>
                        <a:pt x="100" y="179"/>
                        <a:pt x="100" y="178"/>
                      </a:cubicBezTo>
                      <a:cubicBezTo>
                        <a:pt x="100" y="178"/>
                        <a:pt x="99" y="179"/>
                        <a:pt x="99" y="179"/>
                      </a:cubicBezTo>
                      <a:close/>
                      <a:moveTo>
                        <a:pt x="104" y="186"/>
                      </a:moveTo>
                      <a:cubicBezTo>
                        <a:pt x="105" y="185"/>
                        <a:pt x="105" y="185"/>
                        <a:pt x="105" y="185"/>
                      </a:cubicBezTo>
                      <a:cubicBezTo>
                        <a:pt x="105" y="184"/>
                        <a:pt x="104" y="185"/>
                        <a:pt x="104" y="186"/>
                      </a:cubicBezTo>
                      <a:close/>
                      <a:moveTo>
                        <a:pt x="100" y="181"/>
                      </a:moveTo>
                      <a:cubicBezTo>
                        <a:pt x="100" y="181"/>
                        <a:pt x="100" y="181"/>
                        <a:pt x="100" y="181"/>
                      </a:cubicBezTo>
                      <a:cubicBezTo>
                        <a:pt x="100" y="181"/>
                        <a:pt x="100" y="181"/>
                        <a:pt x="100" y="181"/>
                      </a:cubicBezTo>
                      <a:cubicBezTo>
                        <a:pt x="100" y="181"/>
                        <a:pt x="101" y="181"/>
                        <a:pt x="101" y="181"/>
                      </a:cubicBezTo>
                      <a:cubicBezTo>
                        <a:pt x="100" y="181"/>
                        <a:pt x="100" y="180"/>
                        <a:pt x="100" y="181"/>
                      </a:cubicBezTo>
                      <a:close/>
                      <a:moveTo>
                        <a:pt x="108" y="192"/>
                      </a:moveTo>
                      <a:cubicBezTo>
                        <a:pt x="108" y="191"/>
                        <a:pt x="109" y="190"/>
                        <a:pt x="109" y="190"/>
                      </a:cubicBezTo>
                      <a:cubicBezTo>
                        <a:pt x="108" y="191"/>
                        <a:pt x="107" y="191"/>
                        <a:pt x="108" y="192"/>
                      </a:cubicBezTo>
                      <a:close/>
                      <a:moveTo>
                        <a:pt x="76" y="161"/>
                      </a:moveTo>
                      <a:cubicBezTo>
                        <a:pt x="76" y="161"/>
                        <a:pt x="77" y="162"/>
                        <a:pt x="77" y="161"/>
                      </a:cubicBezTo>
                      <a:cubicBezTo>
                        <a:pt x="77" y="161"/>
                        <a:pt x="77" y="161"/>
                        <a:pt x="77" y="161"/>
                      </a:cubicBezTo>
                      <a:cubicBezTo>
                        <a:pt x="77" y="161"/>
                        <a:pt x="78" y="161"/>
                        <a:pt x="77" y="161"/>
                      </a:cubicBezTo>
                      <a:cubicBezTo>
                        <a:pt x="77" y="161"/>
                        <a:pt x="77" y="161"/>
                        <a:pt x="76" y="161"/>
                      </a:cubicBezTo>
                      <a:close/>
                      <a:moveTo>
                        <a:pt x="99" y="182"/>
                      </a:moveTo>
                      <a:cubicBezTo>
                        <a:pt x="99" y="182"/>
                        <a:pt x="99" y="182"/>
                        <a:pt x="99" y="182"/>
                      </a:cubicBezTo>
                      <a:cubicBezTo>
                        <a:pt x="100" y="182"/>
                        <a:pt x="100" y="182"/>
                        <a:pt x="100" y="181"/>
                      </a:cubicBezTo>
                      <a:cubicBezTo>
                        <a:pt x="99" y="181"/>
                        <a:pt x="99" y="182"/>
                        <a:pt x="99" y="182"/>
                      </a:cubicBezTo>
                      <a:close/>
                      <a:moveTo>
                        <a:pt x="102" y="184"/>
                      </a:moveTo>
                      <a:cubicBezTo>
                        <a:pt x="102" y="184"/>
                        <a:pt x="102" y="185"/>
                        <a:pt x="102" y="185"/>
                      </a:cubicBezTo>
                      <a:cubicBezTo>
                        <a:pt x="102" y="185"/>
                        <a:pt x="102" y="185"/>
                        <a:pt x="102" y="185"/>
                      </a:cubicBezTo>
                      <a:cubicBezTo>
                        <a:pt x="102" y="185"/>
                        <a:pt x="103" y="185"/>
                        <a:pt x="103" y="184"/>
                      </a:cubicBezTo>
                      <a:cubicBezTo>
                        <a:pt x="103" y="185"/>
                        <a:pt x="102" y="184"/>
                        <a:pt x="102" y="184"/>
                      </a:cubicBezTo>
                      <a:close/>
                      <a:moveTo>
                        <a:pt x="103" y="187"/>
                      </a:moveTo>
                      <a:cubicBezTo>
                        <a:pt x="104" y="186"/>
                        <a:pt x="104" y="186"/>
                        <a:pt x="104" y="185"/>
                      </a:cubicBezTo>
                      <a:cubicBezTo>
                        <a:pt x="104" y="186"/>
                        <a:pt x="103" y="186"/>
                        <a:pt x="103" y="187"/>
                      </a:cubicBezTo>
                      <a:close/>
                      <a:moveTo>
                        <a:pt x="99" y="185"/>
                      </a:moveTo>
                      <a:cubicBezTo>
                        <a:pt x="99" y="185"/>
                        <a:pt x="100" y="185"/>
                        <a:pt x="100" y="185"/>
                      </a:cubicBezTo>
                      <a:cubicBezTo>
                        <a:pt x="100" y="185"/>
                        <a:pt x="101" y="185"/>
                        <a:pt x="101" y="186"/>
                      </a:cubicBezTo>
                      <a:cubicBezTo>
                        <a:pt x="102" y="186"/>
                        <a:pt x="100" y="184"/>
                        <a:pt x="102" y="184"/>
                      </a:cubicBezTo>
                      <a:cubicBezTo>
                        <a:pt x="101" y="184"/>
                        <a:pt x="101" y="184"/>
                        <a:pt x="101" y="183"/>
                      </a:cubicBezTo>
                      <a:cubicBezTo>
                        <a:pt x="100" y="184"/>
                        <a:pt x="99" y="184"/>
                        <a:pt x="99" y="185"/>
                      </a:cubicBezTo>
                      <a:close/>
                      <a:moveTo>
                        <a:pt x="84" y="169"/>
                      </a:moveTo>
                      <a:cubicBezTo>
                        <a:pt x="84" y="169"/>
                        <a:pt x="85" y="169"/>
                        <a:pt x="85" y="168"/>
                      </a:cubicBezTo>
                      <a:cubicBezTo>
                        <a:pt x="85" y="169"/>
                        <a:pt x="84" y="169"/>
                        <a:pt x="84" y="169"/>
                      </a:cubicBezTo>
                      <a:close/>
                      <a:moveTo>
                        <a:pt x="97" y="181"/>
                      </a:moveTo>
                      <a:cubicBezTo>
                        <a:pt x="98" y="181"/>
                        <a:pt x="97" y="182"/>
                        <a:pt x="98" y="182"/>
                      </a:cubicBezTo>
                      <a:cubicBezTo>
                        <a:pt x="98" y="181"/>
                        <a:pt x="98" y="181"/>
                        <a:pt x="98" y="181"/>
                      </a:cubicBezTo>
                      <a:cubicBezTo>
                        <a:pt x="98" y="181"/>
                        <a:pt x="98" y="181"/>
                        <a:pt x="97" y="181"/>
                      </a:cubicBezTo>
                      <a:close/>
                      <a:moveTo>
                        <a:pt x="105" y="194"/>
                      </a:moveTo>
                      <a:cubicBezTo>
                        <a:pt x="106" y="194"/>
                        <a:pt x="106" y="192"/>
                        <a:pt x="107" y="192"/>
                      </a:cubicBezTo>
                      <a:cubicBezTo>
                        <a:pt x="107" y="192"/>
                        <a:pt x="107" y="192"/>
                        <a:pt x="107" y="192"/>
                      </a:cubicBezTo>
                      <a:cubicBezTo>
                        <a:pt x="106" y="192"/>
                        <a:pt x="105" y="193"/>
                        <a:pt x="105" y="194"/>
                      </a:cubicBezTo>
                      <a:close/>
                      <a:moveTo>
                        <a:pt x="91" y="184"/>
                      </a:moveTo>
                      <a:cubicBezTo>
                        <a:pt x="92" y="184"/>
                        <a:pt x="91" y="185"/>
                        <a:pt x="91" y="185"/>
                      </a:cubicBezTo>
                      <a:cubicBezTo>
                        <a:pt x="92" y="185"/>
                        <a:pt x="92" y="184"/>
                        <a:pt x="93" y="184"/>
                      </a:cubicBezTo>
                      <a:cubicBezTo>
                        <a:pt x="92" y="184"/>
                        <a:pt x="92" y="184"/>
                        <a:pt x="92" y="183"/>
                      </a:cubicBezTo>
                      <a:cubicBezTo>
                        <a:pt x="92" y="184"/>
                        <a:pt x="92" y="184"/>
                        <a:pt x="91" y="184"/>
                      </a:cubicBezTo>
                      <a:close/>
                      <a:moveTo>
                        <a:pt x="72" y="169"/>
                      </a:moveTo>
                      <a:cubicBezTo>
                        <a:pt x="73" y="170"/>
                        <a:pt x="73" y="170"/>
                        <a:pt x="73" y="170"/>
                      </a:cubicBezTo>
                      <a:cubicBezTo>
                        <a:pt x="73" y="169"/>
                        <a:pt x="75" y="168"/>
                        <a:pt x="74" y="167"/>
                      </a:cubicBezTo>
                      <a:cubicBezTo>
                        <a:pt x="73" y="168"/>
                        <a:pt x="73" y="169"/>
                        <a:pt x="72" y="169"/>
                      </a:cubicBezTo>
                      <a:close/>
                      <a:moveTo>
                        <a:pt x="74" y="170"/>
                      </a:moveTo>
                      <a:cubicBezTo>
                        <a:pt x="75" y="170"/>
                        <a:pt x="76" y="169"/>
                        <a:pt x="76" y="168"/>
                      </a:cubicBezTo>
                      <a:cubicBezTo>
                        <a:pt x="75" y="169"/>
                        <a:pt x="74" y="170"/>
                        <a:pt x="74" y="170"/>
                      </a:cubicBezTo>
                      <a:close/>
                      <a:moveTo>
                        <a:pt x="88" y="184"/>
                      </a:moveTo>
                      <a:cubicBezTo>
                        <a:pt x="89" y="185"/>
                        <a:pt x="89" y="185"/>
                        <a:pt x="89" y="185"/>
                      </a:cubicBezTo>
                      <a:cubicBezTo>
                        <a:pt x="90" y="184"/>
                        <a:pt x="90" y="184"/>
                        <a:pt x="90" y="183"/>
                      </a:cubicBezTo>
                      <a:cubicBezTo>
                        <a:pt x="90" y="183"/>
                        <a:pt x="89" y="184"/>
                        <a:pt x="88" y="184"/>
                      </a:cubicBezTo>
                      <a:close/>
                      <a:moveTo>
                        <a:pt x="71" y="168"/>
                      </a:moveTo>
                      <a:cubicBezTo>
                        <a:pt x="71" y="168"/>
                        <a:pt x="71" y="167"/>
                        <a:pt x="71" y="167"/>
                      </a:cubicBezTo>
                      <a:cubicBezTo>
                        <a:pt x="71" y="167"/>
                        <a:pt x="71" y="168"/>
                        <a:pt x="71" y="168"/>
                      </a:cubicBezTo>
                      <a:close/>
                      <a:moveTo>
                        <a:pt x="89" y="187"/>
                      </a:moveTo>
                      <a:cubicBezTo>
                        <a:pt x="90" y="188"/>
                        <a:pt x="90" y="187"/>
                        <a:pt x="90" y="187"/>
                      </a:cubicBezTo>
                      <a:cubicBezTo>
                        <a:pt x="91" y="187"/>
                        <a:pt x="91" y="186"/>
                        <a:pt x="91" y="186"/>
                      </a:cubicBezTo>
                      <a:cubicBezTo>
                        <a:pt x="90" y="186"/>
                        <a:pt x="90" y="187"/>
                        <a:pt x="89" y="186"/>
                      </a:cubicBezTo>
                      <a:cubicBezTo>
                        <a:pt x="89" y="186"/>
                        <a:pt x="90" y="187"/>
                        <a:pt x="89" y="187"/>
                      </a:cubicBezTo>
                      <a:close/>
                      <a:moveTo>
                        <a:pt x="84" y="182"/>
                      </a:moveTo>
                      <a:cubicBezTo>
                        <a:pt x="84" y="182"/>
                        <a:pt x="85" y="180"/>
                        <a:pt x="84" y="180"/>
                      </a:cubicBezTo>
                      <a:cubicBezTo>
                        <a:pt x="84" y="181"/>
                        <a:pt x="83" y="181"/>
                        <a:pt x="84" y="182"/>
                      </a:cubicBezTo>
                      <a:close/>
                      <a:moveTo>
                        <a:pt x="72" y="173"/>
                      </a:moveTo>
                      <a:cubicBezTo>
                        <a:pt x="72" y="173"/>
                        <a:pt x="73" y="173"/>
                        <a:pt x="73" y="173"/>
                      </a:cubicBezTo>
                      <a:cubicBezTo>
                        <a:pt x="73" y="173"/>
                        <a:pt x="73" y="173"/>
                        <a:pt x="73" y="172"/>
                      </a:cubicBezTo>
                      <a:cubicBezTo>
                        <a:pt x="72" y="172"/>
                        <a:pt x="75" y="172"/>
                        <a:pt x="74" y="171"/>
                      </a:cubicBezTo>
                      <a:cubicBezTo>
                        <a:pt x="73" y="171"/>
                        <a:pt x="73" y="172"/>
                        <a:pt x="72" y="173"/>
                      </a:cubicBezTo>
                      <a:close/>
                      <a:moveTo>
                        <a:pt x="97" y="197"/>
                      </a:moveTo>
                      <a:cubicBezTo>
                        <a:pt x="98" y="196"/>
                        <a:pt x="99" y="195"/>
                        <a:pt x="99" y="194"/>
                      </a:cubicBezTo>
                      <a:cubicBezTo>
                        <a:pt x="99" y="195"/>
                        <a:pt x="97" y="195"/>
                        <a:pt x="97" y="197"/>
                      </a:cubicBezTo>
                      <a:close/>
                      <a:moveTo>
                        <a:pt x="69" y="174"/>
                      </a:moveTo>
                      <a:cubicBezTo>
                        <a:pt x="70" y="173"/>
                        <a:pt x="71" y="172"/>
                        <a:pt x="72" y="171"/>
                      </a:cubicBezTo>
                      <a:cubicBezTo>
                        <a:pt x="72" y="170"/>
                        <a:pt x="72" y="170"/>
                        <a:pt x="72" y="170"/>
                      </a:cubicBezTo>
                      <a:cubicBezTo>
                        <a:pt x="71" y="172"/>
                        <a:pt x="69" y="172"/>
                        <a:pt x="69" y="174"/>
                      </a:cubicBezTo>
                      <a:close/>
                      <a:moveTo>
                        <a:pt x="91" y="189"/>
                      </a:moveTo>
                      <a:cubicBezTo>
                        <a:pt x="91" y="189"/>
                        <a:pt x="92" y="189"/>
                        <a:pt x="91" y="188"/>
                      </a:cubicBezTo>
                      <a:cubicBezTo>
                        <a:pt x="91" y="189"/>
                        <a:pt x="90" y="189"/>
                        <a:pt x="91" y="189"/>
                      </a:cubicBezTo>
                      <a:close/>
                      <a:moveTo>
                        <a:pt x="69" y="171"/>
                      </a:moveTo>
                      <a:cubicBezTo>
                        <a:pt x="69" y="170"/>
                        <a:pt x="70" y="169"/>
                        <a:pt x="70" y="169"/>
                      </a:cubicBezTo>
                      <a:cubicBezTo>
                        <a:pt x="69" y="169"/>
                        <a:pt x="68" y="170"/>
                        <a:pt x="69" y="171"/>
                      </a:cubicBezTo>
                      <a:close/>
                      <a:moveTo>
                        <a:pt x="67" y="172"/>
                      </a:moveTo>
                      <a:cubicBezTo>
                        <a:pt x="68" y="173"/>
                        <a:pt x="68" y="172"/>
                        <a:pt x="68" y="171"/>
                      </a:cubicBezTo>
                      <a:lnTo>
                        <a:pt x="67" y="172"/>
                      </a:lnTo>
                      <a:close/>
                      <a:moveTo>
                        <a:pt x="96" y="198"/>
                      </a:moveTo>
                      <a:cubicBezTo>
                        <a:pt x="97" y="198"/>
                        <a:pt x="97" y="197"/>
                        <a:pt x="97" y="197"/>
                      </a:cubicBezTo>
                      <a:cubicBezTo>
                        <a:pt x="96" y="197"/>
                        <a:pt x="96" y="198"/>
                        <a:pt x="96" y="198"/>
                      </a:cubicBezTo>
                      <a:close/>
                      <a:moveTo>
                        <a:pt x="75" y="181"/>
                      </a:moveTo>
                      <a:cubicBezTo>
                        <a:pt x="76" y="181"/>
                        <a:pt x="77" y="180"/>
                        <a:pt x="76" y="180"/>
                      </a:cubicBezTo>
                      <a:cubicBezTo>
                        <a:pt x="76" y="180"/>
                        <a:pt x="75" y="181"/>
                        <a:pt x="75" y="181"/>
                      </a:cubicBezTo>
                      <a:close/>
                      <a:moveTo>
                        <a:pt x="90" y="195"/>
                      </a:moveTo>
                      <a:cubicBezTo>
                        <a:pt x="91" y="196"/>
                        <a:pt x="91" y="194"/>
                        <a:pt x="92" y="194"/>
                      </a:cubicBezTo>
                      <a:cubicBezTo>
                        <a:pt x="92" y="194"/>
                        <a:pt x="92" y="194"/>
                        <a:pt x="91" y="193"/>
                      </a:cubicBezTo>
                      <a:cubicBezTo>
                        <a:pt x="91" y="194"/>
                        <a:pt x="91" y="195"/>
                        <a:pt x="90" y="195"/>
                      </a:cubicBezTo>
                      <a:close/>
                      <a:moveTo>
                        <a:pt x="65" y="173"/>
                      </a:moveTo>
                      <a:cubicBezTo>
                        <a:pt x="66" y="173"/>
                        <a:pt x="66" y="172"/>
                        <a:pt x="66" y="172"/>
                      </a:cubicBezTo>
                      <a:cubicBezTo>
                        <a:pt x="66" y="172"/>
                        <a:pt x="65" y="173"/>
                        <a:pt x="65" y="173"/>
                      </a:cubicBezTo>
                      <a:close/>
                      <a:moveTo>
                        <a:pt x="67" y="176"/>
                      </a:moveTo>
                      <a:cubicBezTo>
                        <a:pt x="68" y="177"/>
                        <a:pt x="69" y="175"/>
                        <a:pt x="68" y="175"/>
                      </a:cubicBezTo>
                      <a:cubicBezTo>
                        <a:pt x="68" y="176"/>
                        <a:pt x="67" y="176"/>
                        <a:pt x="67" y="176"/>
                      </a:cubicBezTo>
                      <a:close/>
                      <a:moveTo>
                        <a:pt x="70" y="178"/>
                      </a:moveTo>
                      <a:cubicBezTo>
                        <a:pt x="70" y="179"/>
                        <a:pt x="70" y="178"/>
                        <a:pt x="70" y="177"/>
                      </a:cubicBezTo>
                      <a:cubicBezTo>
                        <a:pt x="70" y="177"/>
                        <a:pt x="70" y="178"/>
                        <a:pt x="70" y="178"/>
                      </a:cubicBezTo>
                      <a:close/>
                      <a:moveTo>
                        <a:pt x="88" y="196"/>
                      </a:moveTo>
                      <a:cubicBezTo>
                        <a:pt x="89" y="196"/>
                        <a:pt x="90" y="195"/>
                        <a:pt x="89" y="194"/>
                      </a:cubicBezTo>
                      <a:cubicBezTo>
                        <a:pt x="89" y="196"/>
                        <a:pt x="87" y="195"/>
                        <a:pt x="88" y="196"/>
                      </a:cubicBezTo>
                      <a:close/>
                      <a:moveTo>
                        <a:pt x="63" y="174"/>
                      </a:moveTo>
                      <a:cubicBezTo>
                        <a:pt x="63" y="174"/>
                        <a:pt x="63" y="174"/>
                        <a:pt x="63" y="174"/>
                      </a:cubicBezTo>
                      <a:cubicBezTo>
                        <a:pt x="64" y="174"/>
                        <a:pt x="64" y="173"/>
                        <a:pt x="64" y="172"/>
                      </a:cubicBezTo>
                      <a:cubicBezTo>
                        <a:pt x="64" y="172"/>
                        <a:pt x="64" y="173"/>
                        <a:pt x="63" y="174"/>
                      </a:cubicBezTo>
                      <a:close/>
                      <a:moveTo>
                        <a:pt x="87" y="195"/>
                      </a:moveTo>
                      <a:cubicBezTo>
                        <a:pt x="87" y="194"/>
                        <a:pt x="87" y="194"/>
                        <a:pt x="88" y="194"/>
                      </a:cubicBezTo>
                      <a:cubicBezTo>
                        <a:pt x="87" y="193"/>
                        <a:pt x="87" y="193"/>
                        <a:pt x="87" y="193"/>
                      </a:cubicBezTo>
                      <a:cubicBezTo>
                        <a:pt x="87" y="194"/>
                        <a:pt x="86" y="194"/>
                        <a:pt x="87" y="195"/>
                      </a:cubicBezTo>
                      <a:close/>
                      <a:moveTo>
                        <a:pt x="89" y="196"/>
                      </a:moveTo>
                      <a:cubicBezTo>
                        <a:pt x="89" y="196"/>
                        <a:pt x="90" y="197"/>
                        <a:pt x="90" y="197"/>
                      </a:cubicBezTo>
                      <a:cubicBezTo>
                        <a:pt x="90" y="196"/>
                        <a:pt x="90" y="196"/>
                        <a:pt x="89" y="196"/>
                      </a:cubicBezTo>
                      <a:close/>
                      <a:moveTo>
                        <a:pt x="70" y="180"/>
                      </a:moveTo>
                      <a:cubicBezTo>
                        <a:pt x="70" y="180"/>
                        <a:pt x="70" y="180"/>
                        <a:pt x="70" y="179"/>
                      </a:cubicBezTo>
                      <a:cubicBezTo>
                        <a:pt x="70" y="179"/>
                        <a:pt x="69" y="179"/>
                        <a:pt x="69" y="180"/>
                      </a:cubicBezTo>
                      <a:cubicBezTo>
                        <a:pt x="69" y="180"/>
                        <a:pt x="69" y="180"/>
                        <a:pt x="70" y="180"/>
                      </a:cubicBezTo>
                      <a:close/>
                      <a:moveTo>
                        <a:pt x="63" y="175"/>
                      </a:moveTo>
                      <a:cubicBezTo>
                        <a:pt x="62" y="175"/>
                        <a:pt x="61" y="176"/>
                        <a:pt x="61" y="177"/>
                      </a:cubicBezTo>
                      <a:cubicBezTo>
                        <a:pt x="62" y="177"/>
                        <a:pt x="63" y="175"/>
                        <a:pt x="63" y="174"/>
                      </a:cubicBezTo>
                      <a:cubicBezTo>
                        <a:pt x="63" y="174"/>
                        <a:pt x="63" y="175"/>
                        <a:pt x="63" y="175"/>
                      </a:cubicBezTo>
                      <a:close/>
                      <a:moveTo>
                        <a:pt x="88" y="201"/>
                      </a:moveTo>
                      <a:cubicBezTo>
                        <a:pt x="88" y="202"/>
                        <a:pt x="88" y="202"/>
                        <a:pt x="89" y="202"/>
                      </a:cubicBezTo>
                      <a:cubicBezTo>
                        <a:pt x="89" y="201"/>
                        <a:pt x="89" y="201"/>
                        <a:pt x="90" y="200"/>
                      </a:cubicBezTo>
                      <a:cubicBezTo>
                        <a:pt x="90" y="200"/>
                        <a:pt x="90" y="200"/>
                        <a:pt x="90" y="199"/>
                      </a:cubicBezTo>
                      <a:cubicBezTo>
                        <a:pt x="90" y="199"/>
                        <a:pt x="90" y="199"/>
                        <a:pt x="90" y="199"/>
                      </a:cubicBezTo>
                      <a:cubicBezTo>
                        <a:pt x="89" y="200"/>
                        <a:pt x="89" y="201"/>
                        <a:pt x="88" y="201"/>
                      </a:cubicBezTo>
                      <a:close/>
                      <a:moveTo>
                        <a:pt x="92" y="203"/>
                      </a:moveTo>
                      <a:cubicBezTo>
                        <a:pt x="92" y="203"/>
                        <a:pt x="93" y="202"/>
                        <a:pt x="93" y="202"/>
                      </a:cubicBezTo>
                      <a:cubicBezTo>
                        <a:pt x="92" y="202"/>
                        <a:pt x="92" y="202"/>
                        <a:pt x="92" y="203"/>
                      </a:cubicBezTo>
                      <a:close/>
                      <a:moveTo>
                        <a:pt x="62" y="177"/>
                      </a:moveTo>
                      <a:cubicBezTo>
                        <a:pt x="62" y="177"/>
                        <a:pt x="63" y="177"/>
                        <a:pt x="63" y="176"/>
                      </a:cubicBezTo>
                      <a:cubicBezTo>
                        <a:pt x="62" y="176"/>
                        <a:pt x="62" y="177"/>
                        <a:pt x="62" y="177"/>
                      </a:cubicBezTo>
                      <a:close/>
                      <a:moveTo>
                        <a:pt x="62" y="177"/>
                      </a:moveTo>
                      <a:cubicBezTo>
                        <a:pt x="62" y="178"/>
                        <a:pt x="63" y="178"/>
                        <a:pt x="63" y="178"/>
                      </a:cubicBezTo>
                      <a:cubicBezTo>
                        <a:pt x="63" y="177"/>
                        <a:pt x="63" y="177"/>
                        <a:pt x="62" y="177"/>
                      </a:cubicBezTo>
                      <a:close/>
                      <a:moveTo>
                        <a:pt x="90" y="205"/>
                      </a:moveTo>
                      <a:cubicBezTo>
                        <a:pt x="90" y="205"/>
                        <a:pt x="92" y="204"/>
                        <a:pt x="91" y="203"/>
                      </a:cubicBezTo>
                      <a:cubicBezTo>
                        <a:pt x="91" y="203"/>
                        <a:pt x="90" y="204"/>
                        <a:pt x="90" y="205"/>
                      </a:cubicBezTo>
                      <a:close/>
                      <a:moveTo>
                        <a:pt x="89" y="203"/>
                      </a:moveTo>
                      <a:cubicBezTo>
                        <a:pt x="90" y="204"/>
                        <a:pt x="91" y="202"/>
                        <a:pt x="90" y="202"/>
                      </a:cubicBezTo>
                      <a:cubicBezTo>
                        <a:pt x="90" y="203"/>
                        <a:pt x="90" y="203"/>
                        <a:pt x="89" y="203"/>
                      </a:cubicBezTo>
                      <a:close/>
                      <a:moveTo>
                        <a:pt x="78" y="193"/>
                      </a:moveTo>
                      <a:cubicBezTo>
                        <a:pt x="76" y="194"/>
                        <a:pt x="79" y="195"/>
                        <a:pt x="78" y="196"/>
                      </a:cubicBezTo>
                      <a:cubicBezTo>
                        <a:pt x="79" y="196"/>
                        <a:pt x="80" y="194"/>
                        <a:pt x="80" y="194"/>
                      </a:cubicBezTo>
                      <a:cubicBezTo>
                        <a:pt x="79" y="195"/>
                        <a:pt x="78" y="194"/>
                        <a:pt x="78" y="193"/>
                      </a:cubicBezTo>
                      <a:close/>
                      <a:moveTo>
                        <a:pt x="70" y="188"/>
                      </a:moveTo>
                      <a:cubicBezTo>
                        <a:pt x="69" y="188"/>
                        <a:pt x="70" y="188"/>
                        <a:pt x="69" y="188"/>
                      </a:cubicBezTo>
                      <a:cubicBezTo>
                        <a:pt x="69" y="189"/>
                        <a:pt x="67" y="189"/>
                        <a:pt x="68" y="190"/>
                      </a:cubicBezTo>
                      <a:cubicBezTo>
                        <a:pt x="68" y="189"/>
                        <a:pt x="70" y="190"/>
                        <a:pt x="70" y="188"/>
                      </a:cubicBezTo>
                      <a:cubicBezTo>
                        <a:pt x="70" y="188"/>
                        <a:pt x="70" y="188"/>
                        <a:pt x="70" y="188"/>
                      </a:cubicBezTo>
                      <a:close/>
                      <a:moveTo>
                        <a:pt x="66" y="185"/>
                      </a:moveTo>
                      <a:cubicBezTo>
                        <a:pt x="65" y="185"/>
                        <a:pt x="65" y="185"/>
                        <a:pt x="66" y="186"/>
                      </a:cubicBezTo>
                      <a:cubicBezTo>
                        <a:pt x="66" y="185"/>
                        <a:pt x="66" y="184"/>
                        <a:pt x="66" y="185"/>
                      </a:cubicBezTo>
                      <a:close/>
                      <a:moveTo>
                        <a:pt x="79" y="199"/>
                      </a:moveTo>
                      <a:cubicBezTo>
                        <a:pt x="80" y="199"/>
                        <a:pt x="81" y="198"/>
                        <a:pt x="81" y="198"/>
                      </a:cubicBezTo>
                      <a:cubicBezTo>
                        <a:pt x="80" y="198"/>
                        <a:pt x="79" y="199"/>
                        <a:pt x="79" y="199"/>
                      </a:cubicBezTo>
                      <a:close/>
                      <a:moveTo>
                        <a:pt x="84" y="202"/>
                      </a:moveTo>
                      <a:cubicBezTo>
                        <a:pt x="85" y="202"/>
                        <a:pt x="85" y="201"/>
                        <a:pt x="85" y="201"/>
                      </a:cubicBezTo>
                      <a:cubicBezTo>
                        <a:pt x="84" y="201"/>
                        <a:pt x="84" y="202"/>
                        <a:pt x="84" y="202"/>
                      </a:cubicBezTo>
                      <a:close/>
                      <a:moveTo>
                        <a:pt x="58" y="182"/>
                      </a:moveTo>
                      <a:cubicBezTo>
                        <a:pt x="58" y="183"/>
                        <a:pt x="60" y="181"/>
                        <a:pt x="59" y="181"/>
                      </a:cubicBezTo>
                      <a:cubicBezTo>
                        <a:pt x="59" y="181"/>
                        <a:pt x="57" y="182"/>
                        <a:pt x="58" y="182"/>
                      </a:cubicBezTo>
                      <a:close/>
                      <a:moveTo>
                        <a:pt x="76" y="197"/>
                      </a:moveTo>
                      <a:cubicBezTo>
                        <a:pt x="77" y="198"/>
                        <a:pt x="78" y="196"/>
                        <a:pt x="77" y="197"/>
                      </a:cubicBezTo>
                      <a:cubicBezTo>
                        <a:pt x="77" y="197"/>
                        <a:pt x="76" y="197"/>
                        <a:pt x="76" y="197"/>
                      </a:cubicBezTo>
                      <a:close/>
                      <a:moveTo>
                        <a:pt x="68" y="191"/>
                      </a:moveTo>
                      <a:cubicBezTo>
                        <a:pt x="68" y="191"/>
                        <a:pt x="68" y="191"/>
                        <a:pt x="69" y="191"/>
                      </a:cubicBezTo>
                      <a:cubicBezTo>
                        <a:pt x="68" y="191"/>
                        <a:pt x="69" y="190"/>
                        <a:pt x="69" y="190"/>
                      </a:cubicBezTo>
                      <a:cubicBezTo>
                        <a:pt x="68" y="190"/>
                        <a:pt x="68" y="191"/>
                        <a:pt x="68" y="191"/>
                      </a:cubicBezTo>
                      <a:close/>
                      <a:moveTo>
                        <a:pt x="69" y="194"/>
                      </a:moveTo>
                      <a:cubicBezTo>
                        <a:pt x="70" y="195"/>
                        <a:pt x="70" y="194"/>
                        <a:pt x="71" y="194"/>
                      </a:cubicBezTo>
                      <a:cubicBezTo>
                        <a:pt x="70" y="193"/>
                        <a:pt x="71" y="193"/>
                        <a:pt x="70" y="193"/>
                      </a:cubicBezTo>
                      <a:cubicBezTo>
                        <a:pt x="70" y="193"/>
                        <a:pt x="70" y="194"/>
                        <a:pt x="69" y="194"/>
                      </a:cubicBezTo>
                      <a:close/>
                      <a:moveTo>
                        <a:pt x="64" y="195"/>
                      </a:moveTo>
                      <a:cubicBezTo>
                        <a:pt x="64" y="194"/>
                        <a:pt x="64" y="195"/>
                        <a:pt x="64" y="194"/>
                      </a:cubicBezTo>
                      <a:cubicBezTo>
                        <a:pt x="65" y="193"/>
                        <a:pt x="65" y="191"/>
                        <a:pt x="67" y="190"/>
                      </a:cubicBezTo>
                      <a:cubicBezTo>
                        <a:pt x="67" y="191"/>
                        <a:pt x="67" y="192"/>
                        <a:pt x="68" y="191"/>
                      </a:cubicBezTo>
                      <a:cubicBezTo>
                        <a:pt x="67" y="193"/>
                        <a:pt x="66" y="194"/>
                        <a:pt x="65" y="195"/>
                      </a:cubicBezTo>
                      <a:cubicBezTo>
                        <a:pt x="65" y="194"/>
                        <a:pt x="66" y="194"/>
                        <a:pt x="66" y="193"/>
                      </a:cubicBezTo>
                      <a:cubicBezTo>
                        <a:pt x="65" y="192"/>
                        <a:pt x="65" y="195"/>
                        <a:pt x="64" y="195"/>
                      </a:cubicBezTo>
                      <a:cubicBezTo>
                        <a:pt x="64" y="195"/>
                        <a:pt x="64" y="195"/>
                        <a:pt x="64" y="195"/>
                      </a:cubicBezTo>
                      <a:close/>
                      <a:moveTo>
                        <a:pt x="66" y="192"/>
                      </a:moveTo>
                      <a:cubicBezTo>
                        <a:pt x="66" y="192"/>
                        <a:pt x="68" y="192"/>
                        <a:pt x="67" y="191"/>
                      </a:cubicBezTo>
                      <a:cubicBezTo>
                        <a:pt x="67" y="192"/>
                        <a:pt x="66" y="192"/>
                        <a:pt x="66" y="192"/>
                      </a:cubicBezTo>
                      <a:close/>
                      <a:moveTo>
                        <a:pt x="68" y="196"/>
                      </a:moveTo>
                      <a:cubicBezTo>
                        <a:pt x="69" y="196"/>
                        <a:pt x="69" y="195"/>
                        <a:pt x="69" y="195"/>
                      </a:cubicBezTo>
                      <a:cubicBezTo>
                        <a:pt x="69" y="195"/>
                        <a:pt x="68" y="196"/>
                        <a:pt x="68" y="196"/>
                      </a:cubicBezTo>
                      <a:close/>
                      <a:moveTo>
                        <a:pt x="81" y="205"/>
                      </a:moveTo>
                      <a:cubicBezTo>
                        <a:pt x="81" y="206"/>
                        <a:pt x="80" y="206"/>
                        <a:pt x="80" y="207"/>
                      </a:cubicBezTo>
                      <a:cubicBezTo>
                        <a:pt x="81" y="207"/>
                        <a:pt x="81" y="206"/>
                        <a:pt x="81" y="205"/>
                      </a:cubicBezTo>
                      <a:close/>
                      <a:moveTo>
                        <a:pt x="85" y="210"/>
                      </a:moveTo>
                      <a:cubicBezTo>
                        <a:pt x="85" y="211"/>
                        <a:pt x="84" y="211"/>
                        <a:pt x="84" y="213"/>
                      </a:cubicBezTo>
                      <a:cubicBezTo>
                        <a:pt x="84" y="212"/>
                        <a:pt x="87" y="210"/>
                        <a:pt x="86" y="210"/>
                      </a:cubicBezTo>
                      <a:cubicBezTo>
                        <a:pt x="86" y="210"/>
                        <a:pt x="85" y="210"/>
                        <a:pt x="85" y="210"/>
                      </a:cubicBezTo>
                      <a:close/>
                      <a:moveTo>
                        <a:pt x="81" y="210"/>
                      </a:moveTo>
                      <a:cubicBezTo>
                        <a:pt x="82" y="210"/>
                        <a:pt x="83" y="209"/>
                        <a:pt x="83" y="207"/>
                      </a:cubicBezTo>
                      <a:cubicBezTo>
                        <a:pt x="82" y="208"/>
                        <a:pt x="81" y="209"/>
                        <a:pt x="81" y="210"/>
                      </a:cubicBezTo>
                      <a:close/>
                      <a:moveTo>
                        <a:pt x="67" y="196"/>
                      </a:moveTo>
                      <a:cubicBezTo>
                        <a:pt x="67" y="195"/>
                        <a:pt x="67" y="195"/>
                        <a:pt x="67" y="195"/>
                      </a:cubicBezTo>
                      <a:cubicBezTo>
                        <a:pt x="66" y="194"/>
                        <a:pt x="67" y="195"/>
                        <a:pt x="67" y="196"/>
                      </a:cubicBezTo>
                      <a:close/>
                      <a:moveTo>
                        <a:pt x="54" y="186"/>
                      </a:moveTo>
                      <a:cubicBezTo>
                        <a:pt x="55" y="186"/>
                        <a:pt x="55" y="186"/>
                        <a:pt x="55" y="186"/>
                      </a:cubicBezTo>
                      <a:cubicBezTo>
                        <a:pt x="55" y="186"/>
                        <a:pt x="55" y="187"/>
                        <a:pt x="55" y="187"/>
                      </a:cubicBezTo>
                      <a:cubicBezTo>
                        <a:pt x="56" y="186"/>
                        <a:pt x="55" y="186"/>
                        <a:pt x="55" y="186"/>
                      </a:cubicBezTo>
                      <a:cubicBezTo>
                        <a:pt x="55" y="185"/>
                        <a:pt x="55" y="186"/>
                        <a:pt x="54" y="186"/>
                      </a:cubicBezTo>
                      <a:cubicBezTo>
                        <a:pt x="54" y="186"/>
                        <a:pt x="54" y="186"/>
                        <a:pt x="54" y="186"/>
                      </a:cubicBezTo>
                      <a:close/>
                      <a:moveTo>
                        <a:pt x="63" y="194"/>
                      </a:moveTo>
                      <a:cubicBezTo>
                        <a:pt x="63" y="194"/>
                        <a:pt x="64" y="194"/>
                        <a:pt x="64" y="193"/>
                      </a:cubicBezTo>
                      <a:cubicBezTo>
                        <a:pt x="63" y="193"/>
                        <a:pt x="62" y="194"/>
                        <a:pt x="63" y="194"/>
                      </a:cubicBezTo>
                      <a:close/>
                      <a:moveTo>
                        <a:pt x="68" y="198"/>
                      </a:moveTo>
                      <a:cubicBezTo>
                        <a:pt x="68" y="197"/>
                        <a:pt x="68" y="197"/>
                        <a:pt x="68" y="197"/>
                      </a:cubicBezTo>
                      <a:cubicBezTo>
                        <a:pt x="68" y="197"/>
                        <a:pt x="67" y="198"/>
                        <a:pt x="68" y="198"/>
                      </a:cubicBezTo>
                      <a:close/>
                      <a:moveTo>
                        <a:pt x="68" y="200"/>
                      </a:moveTo>
                      <a:cubicBezTo>
                        <a:pt x="69" y="201"/>
                        <a:pt x="69" y="200"/>
                        <a:pt x="70" y="200"/>
                      </a:cubicBezTo>
                      <a:cubicBezTo>
                        <a:pt x="70" y="200"/>
                        <a:pt x="70" y="199"/>
                        <a:pt x="70" y="199"/>
                      </a:cubicBezTo>
                      <a:cubicBezTo>
                        <a:pt x="70" y="199"/>
                        <a:pt x="70" y="199"/>
                        <a:pt x="70" y="198"/>
                      </a:cubicBezTo>
                      <a:cubicBezTo>
                        <a:pt x="69" y="199"/>
                        <a:pt x="69" y="200"/>
                        <a:pt x="68" y="200"/>
                      </a:cubicBezTo>
                      <a:close/>
                      <a:moveTo>
                        <a:pt x="53" y="186"/>
                      </a:moveTo>
                      <a:cubicBezTo>
                        <a:pt x="53" y="185"/>
                        <a:pt x="54" y="185"/>
                        <a:pt x="53" y="184"/>
                      </a:cubicBezTo>
                      <a:cubicBezTo>
                        <a:pt x="53" y="184"/>
                        <a:pt x="53" y="185"/>
                        <a:pt x="53" y="186"/>
                      </a:cubicBezTo>
                      <a:close/>
                      <a:moveTo>
                        <a:pt x="66" y="197"/>
                      </a:moveTo>
                      <a:cubicBezTo>
                        <a:pt x="67" y="196"/>
                        <a:pt x="66" y="197"/>
                        <a:pt x="66" y="196"/>
                      </a:cubicBezTo>
                      <a:cubicBezTo>
                        <a:pt x="66" y="196"/>
                        <a:pt x="66" y="197"/>
                        <a:pt x="66" y="197"/>
                      </a:cubicBezTo>
                      <a:close/>
                      <a:moveTo>
                        <a:pt x="71" y="202"/>
                      </a:moveTo>
                      <a:cubicBezTo>
                        <a:pt x="71" y="202"/>
                        <a:pt x="72" y="202"/>
                        <a:pt x="72" y="201"/>
                      </a:cubicBezTo>
                      <a:cubicBezTo>
                        <a:pt x="71" y="201"/>
                        <a:pt x="70" y="202"/>
                        <a:pt x="71" y="202"/>
                      </a:cubicBezTo>
                      <a:close/>
                      <a:moveTo>
                        <a:pt x="60" y="193"/>
                      </a:moveTo>
                      <a:cubicBezTo>
                        <a:pt x="61" y="193"/>
                        <a:pt x="61" y="193"/>
                        <a:pt x="61" y="194"/>
                      </a:cubicBezTo>
                      <a:cubicBezTo>
                        <a:pt x="61" y="193"/>
                        <a:pt x="61" y="194"/>
                        <a:pt x="61" y="194"/>
                      </a:cubicBezTo>
                      <a:cubicBezTo>
                        <a:pt x="61" y="194"/>
                        <a:pt x="62" y="193"/>
                        <a:pt x="61" y="193"/>
                      </a:cubicBezTo>
                      <a:cubicBezTo>
                        <a:pt x="61" y="193"/>
                        <a:pt x="61" y="193"/>
                        <a:pt x="60" y="193"/>
                      </a:cubicBezTo>
                      <a:close/>
                      <a:moveTo>
                        <a:pt x="54" y="191"/>
                      </a:moveTo>
                      <a:cubicBezTo>
                        <a:pt x="55" y="191"/>
                        <a:pt x="56" y="190"/>
                        <a:pt x="56" y="189"/>
                      </a:cubicBezTo>
                      <a:cubicBezTo>
                        <a:pt x="55" y="189"/>
                        <a:pt x="54" y="190"/>
                        <a:pt x="54" y="191"/>
                      </a:cubicBezTo>
                      <a:close/>
                      <a:moveTo>
                        <a:pt x="76" y="210"/>
                      </a:moveTo>
                      <a:cubicBezTo>
                        <a:pt x="77" y="209"/>
                        <a:pt x="78" y="209"/>
                        <a:pt x="78" y="208"/>
                      </a:cubicBezTo>
                      <a:cubicBezTo>
                        <a:pt x="78" y="208"/>
                        <a:pt x="76" y="210"/>
                        <a:pt x="76" y="210"/>
                      </a:cubicBezTo>
                      <a:close/>
                      <a:moveTo>
                        <a:pt x="75" y="208"/>
                      </a:moveTo>
                      <a:cubicBezTo>
                        <a:pt x="75" y="208"/>
                        <a:pt x="75" y="208"/>
                        <a:pt x="75" y="208"/>
                      </a:cubicBezTo>
                      <a:cubicBezTo>
                        <a:pt x="75" y="208"/>
                        <a:pt x="75" y="207"/>
                        <a:pt x="75" y="207"/>
                      </a:cubicBezTo>
                      <a:cubicBezTo>
                        <a:pt x="75" y="207"/>
                        <a:pt x="75" y="207"/>
                        <a:pt x="75" y="207"/>
                      </a:cubicBezTo>
                      <a:cubicBezTo>
                        <a:pt x="74" y="207"/>
                        <a:pt x="75" y="207"/>
                        <a:pt x="74" y="208"/>
                      </a:cubicBezTo>
                      <a:lnTo>
                        <a:pt x="75" y="208"/>
                      </a:lnTo>
                      <a:close/>
                      <a:moveTo>
                        <a:pt x="74" y="206"/>
                      </a:moveTo>
                      <a:cubicBezTo>
                        <a:pt x="73" y="207"/>
                        <a:pt x="73" y="205"/>
                        <a:pt x="73" y="206"/>
                      </a:cubicBezTo>
                      <a:cubicBezTo>
                        <a:pt x="73" y="206"/>
                        <a:pt x="72" y="207"/>
                        <a:pt x="73" y="207"/>
                      </a:cubicBezTo>
                      <a:cubicBezTo>
                        <a:pt x="73" y="207"/>
                        <a:pt x="73" y="207"/>
                        <a:pt x="73" y="207"/>
                      </a:cubicBezTo>
                      <a:cubicBezTo>
                        <a:pt x="73" y="207"/>
                        <a:pt x="73" y="207"/>
                        <a:pt x="73" y="207"/>
                      </a:cubicBezTo>
                      <a:cubicBezTo>
                        <a:pt x="74" y="207"/>
                        <a:pt x="74" y="206"/>
                        <a:pt x="74" y="206"/>
                      </a:cubicBezTo>
                      <a:close/>
                      <a:moveTo>
                        <a:pt x="50" y="189"/>
                      </a:moveTo>
                      <a:cubicBezTo>
                        <a:pt x="51" y="190"/>
                        <a:pt x="52" y="189"/>
                        <a:pt x="51" y="188"/>
                      </a:cubicBezTo>
                      <a:cubicBezTo>
                        <a:pt x="51" y="189"/>
                        <a:pt x="51" y="189"/>
                        <a:pt x="50" y="189"/>
                      </a:cubicBezTo>
                      <a:close/>
                      <a:moveTo>
                        <a:pt x="53" y="192"/>
                      </a:moveTo>
                      <a:cubicBezTo>
                        <a:pt x="54" y="193"/>
                        <a:pt x="54" y="192"/>
                        <a:pt x="54" y="192"/>
                      </a:cubicBezTo>
                      <a:cubicBezTo>
                        <a:pt x="54" y="192"/>
                        <a:pt x="54" y="191"/>
                        <a:pt x="54" y="191"/>
                      </a:cubicBezTo>
                      <a:lnTo>
                        <a:pt x="53" y="192"/>
                      </a:lnTo>
                      <a:close/>
                      <a:moveTo>
                        <a:pt x="73" y="209"/>
                      </a:moveTo>
                      <a:cubicBezTo>
                        <a:pt x="73" y="209"/>
                        <a:pt x="73" y="210"/>
                        <a:pt x="73" y="209"/>
                      </a:cubicBezTo>
                      <a:cubicBezTo>
                        <a:pt x="73" y="209"/>
                        <a:pt x="74" y="210"/>
                        <a:pt x="74" y="209"/>
                      </a:cubicBezTo>
                      <a:cubicBezTo>
                        <a:pt x="74" y="209"/>
                        <a:pt x="74" y="208"/>
                        <a:pt x="74" y="208"/>
                      </a:cubicBezTo>
                      <a:cubicBezTo>
                        <a:pt x="73" y="209"/>
                        <a:pt x="73" y="208"/>
                        <a:pt x="73" y="208"/>
                      </a:cubicBezTo>
                      <a:cubicBezTo>
                        <a:pt x="73" y="208"/>
                        <a:pt x="73" y="209"/>
                        <a:pt x="73" y="209"/>
                      </a:cubicBezTo>
                      <a:cubicBezTo>
                        <a:pt x="73" y="209"/>
                        <a:pt x="73" y="209"/>
                        <a:pt x="73" y="209"/>
                      </a:cubicBezTo>
                      <a:close/>
                      <a:moveTo>
                        <a:pt x="49" y="190"/>
                      </a:moveTo>
                      <a:cubicBezTo>
                        <a:pt x="49" y="190"/>
                        <a:pt x="50" y="189"/>
                        <a:pt x="50" y="189"/>
                      </a:cubicBezTo>
                      <a:cubicBezTo>
                        <a:pt x="50" y="189"/>
                        <a:pt x="49" y="190"/>
                        <a:pt x="49" y="190"/>
                      </a:cubicBezTo>
                      <a:close/>
                      <a:moveTo>
                        <a:pt x="52" y="194"/>
                      </a:moveTo>
                      <a:cubicBezTo>
                        <a:pt x="53" y="194"/>
                        <a:pt x="54" y="193"/>
                        <a:pt x="53" y="192"/>
                      </a:cubicBezTo>
                      <a:cubicBezTo>
                        <a:pt x="53" y="193"/>
                        <a:pt x="52" y="193"/>
                        <a:pt x="52" y="194"/>
                      </a:cubicBezTo>
                      <a:close/>
                      <a:moveTo>
                        <a:pt x="66" y="205"/>
                      </a:moveTo>
                      <a:cubicBezTo>
                        <a:pt x="66" y="205"/>
                        <a:pt x="67" y="204"/>
                        <a:pt x="67" y="204"/>
                      </a:cubicBezTo>
                      <a:cubicBezTo>
                        <a:pt x="67" y="204"/>
                        <a:pt x="67" y="204"/>
                        <a:pt x="67" y="204"/>
                      </a:cubicBezTo>
                      <a:cubicBezTo>
                        <a:pt x="67" y="204"/>
                        <a:pt x="66" y="205"/>
                        <a:pt x="66" y="205"/>
                      </a:cubicBezTo>
                      <a:close/>
                      <a:moveTo>
                        <a:pt x="58" y="198"/>
                      </a:moveTo>
                      <a:cubicBezTo>
                        <a:pt x="57" y="198"/>
                        <a:pt x="57" y="197"/>
                        <a:pt x="57" y="197"/>
                      </a:cubicBezTo>
                      <a:cubicBezTo>
                        <a:pt x="56" y="197"/>
                        <a:pt x="57" y="198"/>
                        <a:pt x="58" y="198"/>
                      </a:cubicBezTo>
                      <a:close/>
                      <a:moveTo>
                        <a:pt x="50" y="197"/>
                      </a:moveTo>
                      <a:cubicBezTo>
                        <a:pt x="51" y="196"/>
                        <a:pt x="51" y="195"/>
                        <a:pt x="52" y="195"/>
                      </a:cubicBezTo>
                      <a:cubicBezTo>
                        <a:pt x="52" y="194"/>
                        <a:pt x="52" y="194"/>
                        <a:pt x="52" y="194"/>
                      </a:cubicBezTo>
                      <a:cubicBezTo>
                        <a:pt x="51" y="195"/>
                        <a:pt x="50" y="196"/>
                        <a:pt x="50" y="197"/>
                      </a:cubicBezTo>
                      <a:close/>
                      <a:moveTo>
                        <a:pt x="79" y="218"/>
                      </a:moveTo>
                      <a:cubicBezTo>
                        <a:pt x="80" y="219"/>
                        <a:pt x="80" y="218"/>
                        <a:pt x="80" y="218"/>
                      </a:cubicBezTo>
                      <a:cubicBezTo>
                        <a:pt x="80" y="218"/>
                        <a:pt x="80" y="218"/>
                        <a:pt x="79" y="218"/>
                      </a:cubicBezTo>
                      <a:close/>
                      <a:moveTo>
                        <a:pt x="45" y="192"/>
                      </a:moveTo>
                      <a:cubicBezTo>
                        <a:pt x="45" y="192"/>
                        <a:pt x="47" y="192"/>
                        <a:pt x="46" y="191"/>
                      </a:cubicBezTo>
                      <a:cubicBezTo>
                        <a:pt x="46" y="192"/>
                        <a:pt x="45" y="191"/>
                        <a:pt x="45" y="192"/>
                      </a:cubicBezTo>
                      <a:close/>
                      <a:moveTo>
                        <a:pt x="42" y="196"/>
                      </a:moveTo>
                      <a:cubicBezTo>
                        <a:pt x="44" y="196"/>
                        <a:pt x="43" y="194"/>
                        <a:pt x="45" y="193"/>
                      </a:cubicBezTo>
                      <a:cubicBezTo>
                        <a:pt x="44" y="193"/>
                        <a:pt x="44" y="193"/>
                        <a:pt x="44" y="193"/>
                      </a:cubicBezTo>
                      <a:cubicBezTo>
                        <a:pt x="44" y="194"/>
                        <a:pt x="42" y="194"/>
                        <a:pt x="42" y="196"/>
                      </a:cubicBezTo>
                      <a:close/>
                      <a:moveTo>
                        <a:pt x="49" y="199"/>
                      </a:moveTo>
                      <a:cubicBezTo>
                        <a:pt x="49" y="198"/>
                        <a:pt x="50" y="198"/>
                        <a:pt x="49" y="197"/>
                      </a:cubicBezTo>
                      <a:cubicBezTo>
                        <a:pt x="49" y="198"/>
                        <a:pt x="48" y="198"/>
                        <a:pt x="49" y="199"/>
                      </a:cubicBezTo>
                      <a:close/>
                      <a:moveTo>
                        <a:pt x="67" y="214"/>
                      </a:moveTo>
                      <a:cubicBezTo>
                        <a:pt x="67" y="214"/>
                        <a:pt x="66" y="215"/>
                        <a:pt x="67" y="215"/>
                      </a:cubicBezTo>
                      <a:cubicBezTo>
                        <a:pt x="66" y="214"/>
                        <a:pt x="68" y="214"/>
                        <a:pt x="68" y="214"/>
                      </a:cubicBezTo>
                      <a:cubicBezTo>
                        <a:pt x="67" y="214"/>
                        <a:pt x="67" y="214"/>
                        <a:pt x="67" y="214"/>
                      </a:cubicBezTo>
                      <a:close/>
                      <a:moveTo>
                        <a:pt x="72" y="224"/>
                      </a:moveTo>
                      <a:cubicBezTo>
                        <a:pt x="72" y="224"/>
                        <a:pt x="74" y="222"/>
                        <a:pt x="74" y="221"/>
                      </a:cubicBezTo>
                      <a:cubicBezTo>
                        <a:pt x="74" y="222"/>
                        <a:pt x="72" y="224"/>
                        <a:pt x="72" y="224"/>
                      </a:cubicBezTo>
                      <a:close/>
                      <a:moveTo>
                        <a:pt x="59" y="212"/>
                      </a:moveTo>
                      <a:cubicBezTo>
                        <a:pt x="59" y="211"/>
                        <a:pt x="61" y="211"/>
                        <a:pt x="61" y="211"/>
                      </a:cubicBezTo>
                      <a:cubicBezTo>
                        <a:pt x="60" y="211"/>
                        <a:pt x="59" y="211"/>
                        <a:pt x="59" y="212"/>
                      </a:cubicBezTo>
                      <a:close/>
                      <a:moveTo>
                        <a:pt x="71" y="219"/>
                      </a:moveTo>
                      <a:cubicBezTo>
                        <a:pt x="71" y="219"/>
                        <a:pt x="70" y="219"/>
                        <a:pt x="70" y="218"/>
                      </a:cubicBezTo>
                      <a:cubicBezTo>
                        <a:pt x="70" y="219"/>
                        <a:pt x="70" y="219"/>
                        <a:pt x="71" y="219"/>
                      </a:cubicBezTo>
                      <a:close/>
                      <a:moveTo>
                        <a:pt x="41" y="197"/>
                      </a:moveTo>
                      <a:cubicBezTo>
                        <a:pt x="42" y="198"/>
                        <a:pt x="42" y="197"/>
                        <a:pt x="42" y="196"/>
                      </a:cubicBezTo>
                      <a:cubicBezTo>
                        <a:pt x="42" y="196"/>
                        <a:pt x="42" y="196"/>
                        <a:pt x="41" y="197"/>
                      </a:cubicBezTo>
                      <a:close/>
                      <a:moveTo>
                        <a:pt x="57" y="214"/>
                      </a:moveTo>
                      <a:cubicBezTo>
                        <a:pt x="57" y="214"/>
                        <a:pt x="57" y="214"/>
                        <a:pt x="57" y="215"/>
                      </a:cubicBezTo>
                      <a:cubicBezTo>
                        <a:pt x="58" y="214"/>
                        <a:pt x="58" y="214"/>
                        <a:pt x="58" y="213"/>
                      </a:cubicBezTo>
                      <a:cubicBezTo>
                        <a:pt x="58" y="214"/>
                        <a:pt x="58" y="214"/>
                        <a:pt x="57" y="214"/>
                      </a:cubicBezTo>
                      <a:close/>
                      <a:moveTo>
                        <a:pt x="62" y="219"/>
                      </a:moveTo>
                      <a:cubicBezTo>
                        <a:pt x="62" y="218"/>
                        <a:pt x="62" y="218"/>
                        <a:pt x="62" y="218"/>
                      </a:cubicBezTo>
                      <a:cubicBezTo>
                        <a:pt x="61" y="218"/>
                        <a:pt x="61" y="218"/>
                        <a:pt x="62" y="219"/>
                      </a:cubicBezTo>
                      <a:close/>
                      <a:moveTo>
                        <a:pt x="62" y="219"/>
                      </a:moveTo>
                      <a:cubicBezTo>
                        <a:pt x="62" y="220"/>
                        <a:pt x="63" y="220"/>
                        <a:pt x="63" y="220"/>
                      </a:cubicBezTo>
                      <a:cubicBezTo>
                        <a:pt x="63" y="220"/>
                        <a:pt x="62" y="219"/>
                        <a:pt x="62" y="219"/>
                      </a:cubicBezTo>
                      <a:close/>
                      <a:moveTo>
                        <a:pt x="43" y="206"/>
                      </a:moveTo>
                      <a:cubicBezTo>
                        <a:pt x="43" y="205"/>
                        <a:pt x="44" y="204"/>
                        <a:pt x="43" y="204"/>
                      </a:cubicBezTo>
                      <a:cubicBezTo>
                        <a:pt x="42" y="205"/>
                        <a:pt x="42" y="205"/>
                        <a:pt x="43" y="206"/>
                      </a:cubicBezTo>
                      <a:close/>
                      <a:moveTo>
                        <a:pt x="59" y="218"/>
                      </a:moveTo>
                      <a:cubicBezTo>
                        <a:pt x="60" y="219"/>
                        <a:pt x="60" y="218"/>
                        <a:pt x="60" y="217"/>
                      </a:cubicBezTo>
                      <a:cubicBezTo>
                        <a:pt x="60" y="217"/>
                        <a:pt x="59" y="218"/>
                        <a:pt x="59" y="218"/>
                      </a:cubicBezTo>
                      <a:close/>
                      <a:moveTo>
                        <a:pt x="57" y="218"/>
                      </a:moveTo>
                      <a:cubicBezTo>
                        <a:pt x="57" y="217"/>
                        <a:pt x="58" y="217"/>
                        <a:pt x="58" y="216"/>
                      </a:cubicBezTo>
                      <a:cubicBezTo>
                        <a:pt x="58" y="216"/>
                        <a:pt x="57" y="217"/>
                        <a:pt x="57" y="218"/>
                      </a:cubicBezTo>
                      <a:close/>
                      <a:moveTo>
                        <a:pt x="64" y="226"/>
                      </a:moveTo>
                      <a:cubicBezTo>
                        <a:pt x="65" y="225"/>
                        <a:pt x="66" y="225"/>
                        <a:pt x="66" y="224"/>
                      </a:cubicBezTo>
                      <a:cubicBezTo>
                        <a:pt x="66" y="224"/>
                        <a:pt x="66" y="224"/>
                        <a:pt x="66" y="223"/>
                      </a:cubicBezTo>
                      <a:cubicBezTo>
                        <a:pt x="65" y="224"/>
                        <a:pt x="64" y="225"/>
                        <a:pt x="64" y="226"/>
                      </a:cubicBezTo>
                      <a:close/>
                      <a:moveTo>
                        <a:pt x="49" y="214"/>
                      </a:moveTo>
                      <a:cubicBezTo>
                        <a:pt x="50" y="214"/>
                        <a:pt x="51" y="213"/>
                        <a:pt x="51" y="212"/>
                      </a:cubicBezTo>
                      <a:cubicBezTo>
                        <a:pt x="50" y="213"/>
                        <a:pt x="49" y="213"/>
                        <a:pt x="49" y="214"/>
                      </a:cubicBezTo>
                      <a:close/>
                      <a:moveTo>
                        <a:pt x="57" y="221"/>
                      </a:moveTo>
                      <a:cubicBezTo>
                        <a:pt x="58" y="220"/>
                        <a:pt x="59" y="220"/>
                        <a:pt x="59" y="219"/>
                      </a:cubicBezTo>
                      <a:cubicBezTo>
                        <a:pt x="58" y="219"/>
                        <a:pt x="56" y="220"/>
                        <a:pt x="57" y="221"/>
                      </a:cubicBezTo>
                      <a:close/>
                      <a:moveTo>
                        <a:pt x="41" y="208"/>
                      </a:moveTo>
                      <a:cubicBezTo>
                        <a:pt x="41" y="208"/>
                        <a:pt x="41" y="207"/>
                        <a:pt x="41" y="207"/>
                      </a:cubicBezTo>
                      <a:cubicBezTo>
                        <a:pt x="41" y="207"/>
                        <a:pt x="40" y="208"/>
                        <a:pt x="41" y="208"/>
                      </a:cubicBezTo>
                      <a:close/>
                      <a:moveTo>
                        <a:pt x="62" y="226"/>
                      </a:moveTo>
                      <a:cubicBezTo>
                        <a:pt x="62" y="225"/>
                        <a:pt x="63" y="225"/>
                        <a:pt x="62" y="224"/>
                      </a:cubicBezTo>
                      <a:cubicBezTo>
                        <a:pt x="62" y="225"/>
                        <a:pt x="61" y="225"/>
                        <a:pt x="62" y="226"/>
                      </a:cubicBezTo>
                      <a:close/>
                      <a:moveTo>
                        <a:pt x="53" y="219"/>
                      </a:moveTo>
                      <a:cubicBezTo>
                        <a:pt x="54" y="219"/>
                        <a:pt x="54" y="220"/>
                        <a:pt x="55" y="219"/>
                      </a:cubicBezTo>
                      <a:cubicBezTo>
                        <a:pt x="54" y="219"/>
                        <a:pt x="54" y="218"/>
                        <a:pt x="53" y="219"/>
                      </a:cubicBezTo>
                      <a:close/>
                      <a:moveTo>
                        <a:pt x="68" y="232"/>
                      </a:moveTo>
                      <a:cubicBezTo>
                        <a:pt x="69" y="233"/>
                        <a:pt x="70" y="231"/>
                        <a:pt x="69" y="231"/>
                      </a:cubicBezTo>
                      <a:cubicBezTo>
                        <a:pt x="69" y="231"/>
                        <a:pt x="69" y="232"/>
                        <a:pt x="68" y="232"/>
                      </a:cubicBezTo>
                      <a:close/>
                      <a:moveTo>
                        <a:pt x="55" y="224"/>
                      </a:moveTo>
                      <a:cubicBezTo>
                        <a:pt x="56" y="223"/>
                        <a:pt x="57" y="222"/>
                        <a:pt x="57" y="221"/>
                      </a:cubicBezTo>
                      <a:cubicBezTo>
                        <a:pt x="56" y="222"/>
                        <a:pt x="56" y="223"/>
                        <a:pt x="55" y="224"/>
                      </a:cubicBezTo>
                      <a:close/>
                      <a:moveTo>
                        <a:pt x="62" y="228"/>
                      </a:moveTo>
                      <a:cubicBezTo>
                        <a:pt x="63" y="228"/>
                        <a:pt x="63" y="228"/>
                        <a:pt x="64" y="228"/>
                      </a:cubicBezTo>
                      <a:cubicBezTo>
                        <a:pt x="63" y="227"/>
                        <a:pt x="64" y="227"/>
                        <a:pt x="63" y="226"/>
                      </a:cubicBezTo>
                      <a:cubicBezTo>
                        <a:pt x="63" y="227"/>
                        <a:pt x="62" y="228"/>
                        <a:pt x="62" y="228"/>
                      </a:cubicBezTo>
                      <a:close/>
                      <a:moveTo>
                        <a:pt x="53" y="220"/>
                      </a:moveTo>
                      <a:cubicBezTo>
                        <a:pt x="53" y="220"/>
                        <a:pt x="54" y="219"/>
                        <a:pt x="53" y="219"/>
                      </a:cubicBezTo>
                      <a:cubicBezTo>
                        <a:pt x="52" y="221"/>
                        <a:pt x="51" y="222"/>
                        <a:pt x="53" y="220"/>
                      </a:cubicBezTo>
                      <a:close/>
                      <a:moveTo>
                        <a:pt x="47" y="216"/>
                      </a:moveTo>
                      <a:cubicBezTo>
                        <a:pt x="47" y="217"/>
                        <a:pt x="46" y="217"/>
                        <a:pt x="47" y="218"/>
                      </a:cubicBezTo>
                      <a:cubicBezTo>
                        <a:pt x="47" y="217"/>
                        <a:pt x="47" y="217"/>
                        <a:pt x="48" y="217"/>
                      </a:cubicBezTo>
                      <a:cubicBezTo>
                        <a:pt x="48" y="216"/>
                        <a:pt x="48" y="216"/>
                        <a:pt x="47" y="216"/>
                      </a:cubicBezTo>
                      <a:close/>
                      <a:moveTo>
                        <a:pt x="59" y="227"/>
                      </a:moveTo>
                      <a:cubicBezTo>
                        <a:pt x="59" y="227"/>
                        <a:pt x="59" y="227"/>
                        <a:pt x="59" y="228"/>
                      </a:cubicBezTo>
                      <a:cubicBezTo>
                        <a:pt x="59" y="227"/>
                        <a:pt x="60" y="227"/>
                        <a:pt x="60" y="226"/>
                      </a:cubicBezTo>
                      <a:cubicBezTo>
                        <a:pt x="60" y="227"/>
                        <a:pt x="59" y="226"/>
                        <a:pt x="59" y="227"/>
                      </a:cubicBezTo>
                      <a:close/>
                      <a:moveTo>
                        <a:pt x="57" y="227"/>
                      </a:moveTo>
                      <a:cubicBezTo>
                        <a:pt x="57" y="227"/>
                        <a:pt x="59" y="226"/>
                        <a:pt x="58" y="226"/>
                      </a:cubicBezTo>
                      <a:cubicBezTo>
                        <a:pt x="58" y="226"/>
                        <a:pt x="57" y="226"/>
                        <a:pt x="57" y="227"/>
                      </a:cubicBezTo>
                      <a:close/>
                      <a:moveTo>
                        <a:pt x="51" y="223"/>
                      </a:moveTo>
                      <a:cubicBezTo>
                        <a:pt x="51" y="222"/>
                        <a:pt x="52" y="222"/>
                        <a:pt x="52" y="221"/>
                      </a:cubicBezTo>
                      <a:cubicBezTo>
                        <a:pt x="51" y="222"/>
                        <a:pt x="51" y="222"/>
                        <a:pt x="51" y="223"/>
                      </a:cubicBezTo>
                      <a:close/>
                      <a:moveTo>
                        <a:pt x="33" y="211"/>
                      </a:moveTo>
                      <a:cubicBezTo>
                        <a:pt x="34" y="212"/>
                        <a:pt x="35" y="210"/>
                        <a:pt x="35" y="209"/>
                      </a:cubicBezTo>
                      <a:cubicBezTo>
                        <a:pt x="34" y="210"/>
                        <a:pt x="34" y="211"/>
                        <a:pt x="33" y="211"/>
                      </a:cubicBezTo>
                      <a:close/>
                      <a:moveTo>
                        <a:pt x="40" y="214"/>
                      </a:moveTo>
                      <a:cubicBezTo>
                        <a:pt x="40" y="214"/>
                        <a:pt x="41" y="214"/>
                        <a:pt x="40" y="213"/>
                      </a:cubicBezTo>
                      <a:cubicBezTo>
                        <a:pt x="40" y="213"/>
                        <a:pt x="39" y="214"/>
                        <a:pt x="40" y="214"/>
                      </a:cubicBezTo>
                      <a:close/>
                      <a:moveTo>
                        <a:pt x="35" y="215"/>
                      </a:moveTo>
                      <a:cubicBezTo>
                        <a:pt x="36" y="215"/>
                        <a:pt x="37" y="214"/>
                        <a:pt x="37" y="213"/>
                      </a:cubicBezTo>
                      <a:cubicBezTo>
                        <a:pt x="36" y="214"/>
                        <a:pt x="35" y="215"/>
                        <a:pt x="35" y="215"/>
                      </a:cubicBezTo>
                      <a:close/>
                      <a:moveTo>
                        <a:pt x="48" y="223"/>
                      </a:moveTo>
                      <a:cubicBezTo>
                        <a:pt x="49" y="223"/>
                        <a:pt x="49" y="222"/>
                        <a:pt x="48" y="222"/>
                      </a:cubicBezTo>
                      <a:cubicBezTo>
                        <a:pt x="48" y="222"/>
                        <a:pt x="48" y="223"/>
                        <a:pt x="48" y="223"/>
                      </a:cubicBezTo>
                      <a:close/>
                      <a:moveTo>
                        <a:pt x="38" y="217"/>
                      </a:moveTo>
                      <a:cubicBezTo>
                        <a:pt x="38" y="217"/>
                        <a:pt x="39" y="216"/>
                        <a:pt x="39" y="215"/>
                      </a:cubicBezTo>
                      <a:lnTo>
                        <a:pt x="38" y="217"/>
                      </a:lnTo>
                      <a:close/>
                      <a:moveTo>
                        <a:pt x="43" y="223"/>
                      </a:moveTo>
                      <a:cubicBezTo>
                        <a:pt x="43" y="223"/>
                        <a:pt x="45" y="222"/>
                        <a:pt x="44" y="221"/>
                      </a:cubicBezTo>
                      <a:cubicBezTo>
                        <a:pt x="44" y="222"/>
                        <a:pt x="42" y="223"/>
                        <a:pt x="43" y="223"/>
                      </a:cubicBezTo>
                      <a:close/>
                      <a:moveTo>
                        <a:pt x="62" y="237"/>
                      </a:moveTo>
                      <a:cubicBezTo>
                        <a:pt x="62" y="237"/>
                        <a:pt x="63" y="236"/>
                        <a:pt x="62" y="235"/>
                      </a:cubicBezTo>
                      <a:cubicBezTo>
                        <a:pt x="62" y="236"/>
                        <a:pt x="61" y="237"/>
                        <a:pt x="62" y="237"/>
                      </a:cubicBezTo>
                      <a:close/>
                      <a:moveTo>
                        <a:pt x="30" y="213"/>
                      </a:moveTo>
                      <a:cubicBezTo>
                        <a:pt x="30" y="212"/>
                        <a:pt x="31" y="212"/>
                        <a:pt x="30" y="211"/>
                      </a:cubicBezTo>
                      <a:cubicBezTo>
                        <a:pt x="30" y="212"/>
                        <a:pt x="29" y="212"/>
                        <a:pt x="30" y="213"/>
                      </a:cubicBezTo>
                      <a:close/>
                      <a:moveTo>
                        <a:pt x="49" y="228"/>
                      </a:moveTo>
                      <a:cubicBezTo>
                        <a:pt x="50" y="229"/>
                        <a:pt x="50" y="227"/>
                        <a:pt x="50" y="228"/>
                      </a:cubicBezTo>
                      <a:cubicBezTo>
                        <a:pt x="51" y="227"/>
                        <a:pt x="51" y="227"/>
                        <a:pt x="51" y="227"/>
                      </a:cubicBezTo>
                      <a:cubicBezTo>
                        <a:pt x="51" y="227"/>
                        <a:pt x="51" y="227"/>
                        <a:pt x="51" y="227"/>
                      </a:cubicBezTo>
                      <a:cubicBezTo>
                        <a:pt x="50" y="228"/>
                        <a:pt x="49" y="227"/>
                        <a:pt x="49" y="228"/>
                      </a:cubicBezTo>
                      <a:close/>
                      <a:moveTo>
                        <a:pt x="44" y="225"/>
                      </a:moveTo>
                      <a:cubicBezTo>
                        <a:pt x="44" y="224"/>
                        <a:pt x="45" y="224"/>
                        <a:pt x="44" y="223"/>
                      </a:cubicBezTo>
                      <a:cubicBezTo>
                        <a:pt x="44" y="224"/>
                        <a:pt x="44" y="224"/>
                        <a:pt x="44" y="225"/>
                      </a:cubicBezTo>
                      <a:close/>
                      <a:moveTo>
                        <a:pt x="64" y="238"/>
                      </a:moveTo>
                      <a:cubicBezTo>
                        <a:pt x="63" y="238"/>
                        <a:pt x="63" y="239"/>
                        <a:pt x="63" y="239"/>
                      </a:cubicBezTo>
                      <a:cubicBezTo>
                        <a:pt x="64" y="239"/>
                        <a:pt x="64" y="239"/>
                        <a:pt x="64" y="238"/>
                      </a:cubicBezTo>
                      <a:close/>
                      <a:moveTo>
                        <a:pt x="29" y="217"/>
                      </a:moveTo>
                      <a:cubicBezTo>
                        <a:pt x="30" y="217"/>
                        <a:pt x="30" y="216"/>
                        <a:pt x="30" y="215"/>
                      </a:cubicBezTo>
                      <a:cubicBezTo>
                        <a:pt x="30" y="216"/>
                        <a:pt x="29" y="216"/>
                        <a:pt x="29" y="217"/>
                      </a:cubicBezTo>
                      <a:close/>
                      <a:moveTo>
                        <a:pt x="55" y="237"/>
                      </a:moveTo>
                      <a:cubicBezTo>
                        <a:pt x="55" y="236"/>
                        <a:pt x="56" y="236"/>
                        <a:pt x="56" y="235"/>
                      </a:cubicBezTo>
                      <a:cubicBezTo>
                        <a:pt x="55" y="235"/>
                        <a:pt x="55" y="236"/>
                        <a:pt x="55" y="237"/>
                      </a:cubicBezTo>
                      <a:close/>
                      <a:moveTo>
                        <a:pt x="47" y="231"/>
                      </a:moveTo>
                      <a:cubicBezTo>
                        <a:pt x="47" y="232"/>
                        <a:pt x="48" y="230"/>
                        <a:pt x="48" y="230"/>
                      </a:cubicBezTo>
                      <a:cubicBezTo>
                        <a:pt x="47" y="230"/>
                        <a:pt x="47" y="230"/>
                        <a:pt x="47" y="231"/>
                      </a:cubicBezTo>
                      <a:close/>
                      <a:moveTo>
                        <a:pt x="61" y="240"/>
                      </a:moveTo>
                      <a:cubicBezTo>
                        <a:pt x="62" y="240"/>
                        <a:pt x="61" y="240"/>
                        <a:pt x="61" y="239"/>
                      </a:cubicBezTo>
                      <a:cubicBezTo>
                        <a:pt x="61" y="240"/>
                        <a:pt x="61" y="240"/>
                        <a:pt x="61" y="240"/>
                      </a:cubicBezTo>
                      <a:close/>
                      <a:moveTo>
                        <a:pt x="34" y="223"/>
                      </a:moveTo>
                      <a:cubicBezTo>
                        <a:pt x="34" y="222"/>
                        <a:pt x="35" y="222"/>
                        <a:pt x="35" y="221"/>
                      </a:cubicBezTo>
                      <a:cubicBezTo>
                        <a:pt x="34" y="221"/>
                        <a:pt x="33" y="222"/>
                        <a:pt x="34" y="223"/>
                      </a:cubicBezTo>
                      <a:close/>
                      <a:moveTo>
                        <a:pt x="26" y="217"/>
                      </a:moveTo>
                      <a:cubicBezTo>
                        <a:pt x="26" y="217"/>
                        <a:pt x="27" y="217"/>
                        <a:pt x="26" y="216"/>
                      </a:cubicBezTo>
                      <a:cubicBezTo>
                        <a:pt x="26" y="217"/>
                        <a:pt x="26" y="217"/>
                        <a:pt x="26" y="217"/>
                      </a:cubicBezTo>
                      <a:close/>
                      <a:moveTo>
                        <a:pt x="32" y="222"/>
                      </a:moveTo>
                      <a:cubicBezTo>
                        <a:pt x="33" y="222"/>
                        <a:pt x="33" y="222"/>
                        <a:pt x="33" y="221"/>
                      </a:cubicBezTo>
                      <a:cubicBezTo>
                        <a:pt x="32" y="221"/>
                        <a:pt x="32" y="222"/>
                        <a:pt x="32" y="222"/>
                      </a:cubicBezTo>
                      <a:close/>
                      <a:moveTo>
                        <a:pt x="27" y="218"/>
                      </a:moveTo>
                      <a:cubicBezTo>
                        <a:pt x="27" y="219"/>
                        <a:pt x="26" y="220"/>
                        <a:pt x="27" y="221"/>
                      </a:cubicBezTo>
                      <a:cubicBezTo>
                        <a:pt x="27" y="220"/>
                        <a:pt x="27" y="220"/>
                        <a:pt x="28" y="219"/>
                      </a:cubicBezTo>
                      <a:cubicBezTo>
                        <a:pt x="28" y="219"/>
                        <a:pt x="28" y="218"/>
                        <a:pt x="27" y="218"/>
                      </a:cubicBezTo>
                      <a:close/>
                      <a:moveTo>
                        <a:pt x="32" y="225"/>
                      </a:moveTo>
                      <a:cubicBezTo>
                        <a:pt x="33" y="224"/>
                        <a:pt x="33" y="224"/>
                        <a:pt x="34" y="223"/>
                      </a:cubicBezTo>
                      <a:cubicBezTo>
                        <a:pt x="33" y="223"/>
                        <a:pt x="33" y="223"/>
                        <a:pt x="33" y="223"/>
                      </a:cubicBezTo>
                      <a:cubicBezTo>
                        <a:pt x="32" y="223"/>
                        <a:pt x="32" y="224"/>
                        <a:pt x="32" y="225"/>
                      </a:cubicBezTo>
                      <a:close/>
                      <a:moveTo>
                        <a:pt x="23" y="221"/>
                      </a:moveTo>
                      <a:cubicBezTo>
                        <a:pt x="24" y="220"/>
                        <a:pt x="25" y="219"/>
                        <a:pt x="26" y="217"/>
                      </a:cubicBezTo>
                      <a:cubicBezTo>
                        <a:pt x="25" y="219"/>
                        <a:pt x="24" y="220"/>
                        <a:pt x="23" y="221"/>
                      </a:cubicBezTo>
                      <a:close/>
                      <a:moveTo>
                        <a:pt x="57" y="242"/>
                      </a:moveTo>
                      <a:cubicBezTo>
                        <a:pt x="58" y="243"/>
                        <a:pt x="58" y="243"/>
                        <a:pt x="58" y="243"/>
                      </a:cubicBezTo>
                      <a:cubicBezTo>
                        <a:pt x="59" y="243"/>
                        <a:pt x="58" y="242"/>
                        <a:pt x="58" y="241"/>
                      </a:cubicBezTo>
                      <a:lnTo>
                        <a:pt x="57" y="242"/>
                      </a:lnTo>
                      <a:close/>
                      <a:moveTo>
                        <a:pt x="25" y="220"/>
                      </a:moveTo>
                      <a:cubicBezTo>
                        <a:pt x="26" y="220"/>
                        <a:pt x="26" y="219"/>
                        <a:pt x="26" y="218"/>
                      </a:cubicBezTo>
                      <a:cubicBezTo>
                        <a:pt x="26" y="218"/>
                        <a:pt x="25" y="219"/>
                        <a:pt x="25" y="220"/>
                      </a:cubicBezTo>
                      <a:close/>
                      <a:moveTo>
                        <a:pt x="44" y="234"/>
                      </a:moveTo>
                      <a:cubicBezTo>
                        <a:pt x="44" y="234"/>
                        <a:pt x="45" y="233"/>
                        <a:pt x="45" y="233"/>
                      </a:cubicBezTo>
                      <a:cubicBezTo>
                        <a:pt x="44" y="233"/>
                        <a:pt x="43" y="233"/>
                        <a:pt x="44" y="234"/>
                      </a:cubicBezTo>
                      <a:close/>
                      <a:moveTo>
                        <a:pt x="49" y="243"/>
                      </a:moveTo>
                      <a:cubicBezTo>
                        <a:pt x="50" y="242"/>
                        <a:pt x="52" y="240"/>
                        <a:pt x="52" y="239"/>
                      </a:cubicBezTo>
                      <a:cubicBezTo>
                        <a:pt x="51" y="241"/>
                        <a:pt x="49" y="241"/>
                        <a:pt x="49" y="243"/>
                      </a:cubicBezTo>
                      <a:close/>
                      <a:moveTo>
                        <a:pt x="31" y="225"/>
                      </a:moveTo>
                      <a:cubicBezTo>
                        <a:pt x="32" y="225"/>
                        <a:pt x="31" y="226"/>
                        <a:pt x="31" y="226"/>
                      </a:cubicBezTo>
                      <a:cubicBezTo>
                        <a:pt x="32" y="226"/>
                        <a:pt x="32" y="226"/>
                        <a:pt x="32" y="225"/>
                      </a:cubicBezTo>
                      <a:cubicBezTo>
                        <a:pt x="32" y="225"/>
                        <a:pt x="32" y="225"/>
                        <a:pt x="31" y="225"/>
                      </a:cubicBezTo>
                      <a:close/>
                      <a:moveTo>
                        <a:pt x="42" y="242"/>
                      </a:moveTo>
                      <a:cubicBezTo>
                        <a:pt x="43" y="241"/>
                        <a:pt x="45" y="239"/>
                        <a:pt x="46" y="236"/>
                      </a:cubicBezTo>
                      <a:cubicBezTo>
                        <a:pt x="46" y="237"/>
                        <a:pt x="46" y="238"/>
                        <a:pt x="47" y="237"/>
                      </a:cubicBezTo>
                      <a:cubicBezTo>
                        <a:pt x="47" y="236"/>
                        <a:pt x="46" y="236"/>
                        <a:pt x="46" y="235"/>
                      </a:cubicBezTo>
                      <a:cubicBezTo>
                        <a:pt x="45" y="238"/>
                        <a:pt x="42" y="240"/>
                        <a:pt x="42" y="242"/>
                      </a:cubicBezTo>
                      <a:close/>
                      <a:moveTo>
                        <a:pt x="23" y="220"/>
                      </a:moveTo>
                      <a:cubicBezTo>
                        <a:pt x="23" y="220"/>
                        <a:pt x="22" y="220"/>
                        <a:pt x="23" y="219"/>
                      </a:cubicBezTo>
                      <a:cubicBezTo>
                        <a:pt x="22" y="219"/>
                        <a:pt x="22" y="219"/>
                        <a:pt x="22" y="219"/>
                      </a:cubicBezTo>
                      <a:cubicBezTo>
                        <a:pt x="22" y="219"/>
                        <a:pt x="22" y="221"/>
                        <a:pt x="23" y="220"/>
                      </a:cubicBezTo>
                      <a:close/>
                      <a:moveTo>
                        <a:pt x="30" y="227"/>
                      </a:moveTo>
                      <a:cubicBezTo>
                        <a:pt x="30" y="227"/>
                        <a:pt x="30" y="227"/>
                        <a:pt x="31" y="228"/>
                      </a:cubicBezTo>
                      <a:cubicBezTo>
                        <a:pt x="31" y="227"/>
                        <a:pt x="31" y="227"/>
                        <a:pt x="31" y="227"/>
                      </a:cubicBezTo>
                      <a:cubicBezTo>
                        <a:pt x="31" y="226"/>
                        <a:pt x="32" y="227"/>
                        <a:pt x="31" y="226"/>
                      </a:cubicBezTo>
                      <a:cubicBezTo>
                        <a:pt x="31" y="226"/>
                        <a:pt x="31" y="226"/>
                        <a:pt x="30" y="227"/>
                      </a:cubicBezTo>
                      <a:close/>
                      <a:moveTo>
                        <a:pt x="31" y="230"/>
                      </a:moveTo>
                      <a:cubicBezTo>
                        <a:pt x="32" y="229"/>
                        <a:pt x="33" y="228"/>
                        <a:pt x="33" y="228"/>
                      </a:cubicBezTo>
                      <a:cubicBezTo>
                        <a:pt x="32" y="228"/>
                        <a:pt x="31" y="229"/>
                        <a:pt x="31" y="230"/>
                      </a:cubicBezTo>
                      <a:close/>
                      <a:moveTo>
                        <a:pt x="57" y="246"/>
                      </a:moveTo>
                      <a:cubicBezTo>
                        <a:pt x="57" y="246"/>
                        <a:pt x="57" y="246"/>
                        <a:pt x="58" y="246"/>
                      </a:cubicBezTo>
                      <a:cubicBezTo>
                        <a:pt x="57" y="246"/>
                        <a:pt x="57" y="246"/>
                        <a:pt x="57" y="246"/>
                      </a:cubicBezTo>
                      <a:close/>
                      <a:moveTo>
                        <a:pt x="21" y="224"/>
                      </a:moveTo>
                      <a:cubicBezTo>
                        <a:pt x="22" y="224"/>
                        <a:pt x="22" y="223"/>
                        <a:pt x="22" y="223"/>
                      </a:cubicBezTo>
                      <a:cubicBezTo>
                        <a:pt x="22" y="223"/>
                        <a:pt x="21" y="224"/>
                        <a:pt x="21" y="224"/>
                      </a:cubicBezTo>
                      <a:close/>
                      <a:moveTo>
                        <a:pt x="52" y="249"/>
                      </a:moveTo>
                      <a:cubicBezTo>
                        <a:pt x="52" y="249"/>
                        <a:pt x="52" y="249"/>
                        <a:pt x="51" y="249"/>
                      </a:cubicBezTo>
                      <a:cubicBezTo>
                        <a:pt x="52" y="250"/>
                        <a:pt x="52" y="249"/>
                        <a:pt x="52" y="250"/>
                      </a:cubicBezTo>
                      <a:cubicBezTo>
                        <a:pt x="53" y="248"/>
                        <a:pt x="53" y="248"/>
                        <a:pt x="54" y="247"/>
                      </a:cubicBezTo>
                      <a:cubicBezTo>
                        <a:pt x="53" y="247"/>
                        <a:pt x="52" y="248"/>
                        <a:pt x="52" y="249"/>
                      </a:cubicBezTo>
                      <a:close/>
                      <a:moveTo>
                        <a:pt x="29" y="230"/>
                      </a:moveTo>
                      <a:cubicBezTo>
                        <a:pt x="29" y="230"/>
                        <a:pt x="29" y="230"/>
                        <a:pt x="29" y="230"/>
                      </a:cubicBezTo>
                      <a:cubicBezTo>
                        <a:pt x="29" y="229"/>
                        <a:pt x="28" y="230"/>
                        <a:pt x="29" y="230"/>
                      </a:cubicBezTo>
                      <a:close/>
                      <a:moveTo>
                        <a:pt x="54" y="249"/>
                      </a:moveTo>
                      <a:cubicBezTo>
                        <a:pt x="55" y="250"/>
                        <a:pt x="54" y="251"/>
                        <a:pt x="55" y="250"/>
                      </a:cubicBezTo>
                      <a:cubicBezTo>
                        <a:pt x="56" y="251"/>
                        <a:pt x="55" y="250"/>
                        <a:pt x="55" y="251"/>
                      </a:cubicBezTo>
                      <a:cubicBezTo>
                        <a:pt x="56" y="251"/>
                        <a:pt x="56" y="250"/>
                        <a:pt x="56" y="250"/>
                      </a:cubicBezTo>
                      <a:cubicBezTo>
                        <a:pt x="55" y="249"/>
                        <a:pt x="55" y="249"/>
                        <a:pt x="54" y="249"/>
                      </a:cubicBezTo>
                      <a:close/>
                      <a:moveTo>
                        <a:pt x="47" y="245"/>
                      </a:moveTo>
                      <a:cubicBezTo>
                        <a:pt x="47" y="246"/>
                        <a:pt x="46" y="246"/>
                        <a:pt x="47" y="246"/>
                      </a:cubicBezTo>
                      <a:cubicBezTo>
                        <a:pt x="48" y="245"/>
                        <a:pt x="48" y="245"/>
                        <a:pt x="48" y="245"/>
                      </a:cubicBezTo>
                      <a:cubicBezTo>
                        <a:pt x="48" y="245"/>
                        <a:pt x="47" y="245"/>
                        <a:pt x="47" y="245"/>
                      </a:cubicBezTo>
                      <a:close/>
                      <a:moveTo>
                        <a:pt x="28" y="231"/>
                      </a:moveTo>
                      <a:cubicBezTo>
                        <a:pt x="28" y="232"/>
                        <a:pt x="27" y="232"/>
                        <a:pt x="27" y="233"/>
                      </a:cubicBezTo>
                      <a:cubicBezTo>
                        <a:pt x="28" y="232"/>
                        <a:pt x="28" y="231"/>
                        <a:pt x="28" y="231"/>
                      </a:cubicBezTo>
                      <a:cubicBezTo>
                        <a:pt x="28" y="231"/>
                        <a:pt x="28" y="230"/>
                        <a:pt x="28" y="231"/>
                      </a:cubicBezTo>
                      <a:close/>
                      <a:moveTo>
                        <a:pt x="28" y="235"/>
                      </a:moveTo>
                      <a:cubicBezTo>
                        <a:pt x="29" y="234"/>
                        <a:pt x="30" y="233"/>
                        <a:pt x="29" y="232"/>
                      </a:cubicBezTo>
                      <a:cubicBezTo>
                        <a:pt x="29" y="233"/>
                        <a:pt x="29" y="234"/>
                        <a:pt x="28" y="235"/>
                      </a:cubicBezTo>
                      <a:close/>
                      <a:moveTo>
                        <a:pt x="48" y="247"/>
                      </a:moveTo>
                      <a:cubicBezTo>
                        <a:pt x="48" y="248"/>
                        <a:pt x="49" y="248"/>
                        <a:pt x="49" y="248"/>
                      </a:cubicBezTo>
                      <a:cubicBezTo>
                        <a:pt x="49" y="248"/>
                        <a:pt x="49" y="248"/>
                        <a:pt x="49" y="248"/>
                      </a:cubicBezTo>
                      <a:cubicBezTo>
                        <a:pt x="49" y="248"/>
                        <a:pt x="49" y="247"/>
                        <a:pt x="48" y="247"/>
                      </a:cubicBezTo>
                      <a:close/>
                      <a:moveTo>
                        <a:pt x="17" y="226"/>
                      </a:moveTo>
                      <a:cubicBezTo>
                        <a:pt x="17" y="226"/>
                        <a:pt x="17" y="227"/>
                        <a:pt x="17" y="227"/>
                      </a:cubicBezTo>
                      <a:cubicBezTo>
                        <a:pt x="17" y="226"/>
                        <a:pt x="18" y="227"/>
                        <a:pt x="18" y="227"/>
                      </a:cubicBezTo>
                      <a:cubicBezTo>
                        <a:pt x="18" y="226"/>
                        <a:pt x="17" y="226"/>
                        <a:pt x="17" y="225"/>
                      </a:cubicBezTo>
                      <a:lnTo>
                        <a:pt x="17" y="226"/>
                      </a:lnTo>
                      <a:close/>
                      <a:moveTo>
                        <a:pt x="41" y="244"/>
                      </a:moveTo>
                      <a:cubicBezTo>
                        <a:pt x="41" y="244"/>
                        <a:pt x="42" y="243"/>
                        <a:pt x="41" y="243"/>
                      </a:cubicBezTo>
                      <a:cubicBezTo>
                        <a:pt x="40" y="245"/>
                        <a:pt x="39" y="245"/>
                        <a:pt x="41" y="244"/>
                      </a:cubicBezTo>
                      <a:close/>
                      <a:moveTo>
                        <a:pt x="50" y="252"/>
                      </a:moveTo>
                      <a:cubicBezTo>
                        <a:pt x="50" y="251"/>
                        <a:pt x="51" y="252"/>
                        <a:pt x="51" y="252"/>
                      </a:cubicBezTo>
                      <a:cubicBezTo>
                        <a:pt x="50" y="252"/>
                        <a:pt x="51" y="251"/>
                        <a:pt x="51" y="250"/>
                      </a:cubicBezTo>
                      <a:cubicBezTo>
                        <a:pt x="51" y="252"/>
                        <a:pt x="49" y="251"/>
                        <a:pt x="50" y="252"/>
                      </a:cubicBezTo>
                      <a:close/>
                      <a:moveTo>
                        <a:pt x="42" y="245"/>
                      </a:moveTo>
                      <a:cubicBezTo>
                        <a:pt x="42" y="246"/>
                        <a:pt x="42" y="246"/>
                        <a:pt x="43" y="246"/>
                      </a:cubicBezTo>
                      <a:cubicBezTo>
                        <a:pt x="43" y="245"/>
                        <a:pt x="42" y="245"/>
                        <a:pt x="42" y="245"/>
                      </a:cubicBezTo>
                      <a:close/>
                      <a:moveTo>
                        <a:pt x="53" y="255"/>
                      </a:moveTo>
                      <a:cubicBezTo>
                        <a:pt x="53" y="254"/>
                        <a:pt x="54" y="254"/>
                        <a:pt x="53" y="253"/>
                      </a:cubicBezTo>
                      <a:cubicBezTo>
                        <a:pt x="53" y="254"/>
                        <a:pt x="52" y="254"/>
                        <a:pt x="53" y="255"/>
                      </a:cubicBezTo>
                      <a:close/>
                      <a:moveTo>
                        <a:pt x="40" y="247"/>
                      </a:moveTo>
                      <a:cubicBezTo>
                        <a:pt x="41" y="247"/>
                        <a:pt x="42" y="246"/>
                        <a:pt x="41" y="246"/>
                      </a:cubicBezTo>
                      <a:lnTo>
                        <a:pt x="40" y="247"/>
                      </a:lnTo>
                      <a:close/>
                      <a:moveTo>
                        <a:pt x="43" y="248"/>
                      </a:moveTo>
                      <a:cubicBezTo>
                        <a:pt x="44" y="249"/>
                        <a:pt x="44" y="249"/>
                        <a:pt x="44" y="249"/>
                      </a:cubicBezTo>
                      <a:cubicBezTo>
                        <a:pt x="44" y="248"/>
                        <a:pt x="43" y="248"/>
                        <a:pt x="43" y="248"/>
                      </a:cubicBezTo>
                      <a:close/>
                      <a:moveTo>
                        <a:pt x="15" y="234"/>
                      </a:moveTo>
                      <a:cubicBezTo>
                        <a:pt x="15" y="233"/>
                        <a:pt x="15" y="233"/>
                        <a:pt x="15" y="232"/>
                      </a:cubicBezTo>
                      <a:cubicBezTo>
                        <a:pt x="15" y="233"/>
                        <a:pt x="15" y="233"/>
                        <a:pt x="15" y="233"/>
                      </a:cubicBezTo>
                      <a:cubicBezTo>
                        <a:pt x="16" y="234"/>
                        <a:pt x="16" y="234"/>
                        <a:pt x="16" y="234"/>
                      </a:cubicBezTo>
                      <a:cubicBezTo>
                        <a:pt x="17" y="232"/>
                        <a:pt x="17" y="233"/>
                        <a:pt x="18" y="231"/>
                      </a:cubicBezTo>
                      <a:cubicBezTo>
                        <a:pt x="18" y="231"/>
                        <a:pt x="17" y="231"/>
                        <a:pt x="17" y="230"/>
                      </a:cubicBezTo>
                      <a:cubicBezTo>
                        <a:pt x="17" y="230"/>
                        <a:pt x="17" y="231"/>
                        <a:pt x="17" y="230"/>
                      </a:cubicBezTo>
                      <a:cubicBezTo>
                        <a:pt x="17" y="232"/>
                        <a:pt x="16" y="232"/>
                        <a:pt x="15" y="234"/>
                      </a:cubicBezTo>
                      <a:close/>
                      <a:moveTo>
                        <a:pt x="51" y="255"/>
                      </a:moveTo>
                      <a:cubicBezTo>
                        <a:pt x="51" y="256"/>
                        <a:pt x="50" y="257"/>
                        <a:pt x="51" y="257"/>
                      </a:cubicBezTo>
                      <a:cubicBezTo>
                        <a:pt x="51" y="256"/>
                        <a:pt x="52" y="256"/>
                        <a:pt x="52" y="255"/>
                      </a:cubicBezTo>
                      <a:cubicBezTo>
                        <a:pt x="51" y="255"/>
                        <a:pt x="51" y="255"/>
                        <a:pt x="51" y="255"/>
                      </a:cubicBezTo>
                      <a:close/>
                      <a:moveTo>
                        <a:pt x="20" y="235"/>
                      </a:moveTo>
                      <a:cubicBezTo>
                        <a:pt x="19" y="235"/>
                        <a:pt x="19" y="236"/>
                        <a:pt x="19" y="236"/>
                      </a:cubicBezTo>
                      <a:cubicBezTo>
                        <a:pt x="20" y="236"/>
                        <a:pt x="20" y="236"/>
                        <a:pt x="20" y="236"/>
                      </a:cubicBezTo>
                      <a:cubicBezTo>
                        <a:pt x="20" y="236"/>
                        <a:pt x="21" y="235"/>
                        <a:pt x="21" y="235"/>
                      </a:cubicBezTo>
                      <a:cubicBezTo>
                        <a:pt x="20" y="235"/>
                        <a:pt x="20" y="236"/>
                        <a:pt x="20" y="235"/>
                      </a:cubicBezTo>
                      <a:close/>
                      <a:moveTo>
                        <a:pt x="21" y="238"/>
                      </a:moveTo>
                      <a:cubicBezTo>
                        <a:pt x="21" y="237"/>
                        <a:pt x="22" y="237"/>
                        <a:pt x="22" y="236"/>
                      </a:cubicBezTo>
                      <a:cubicBezTo>
                        <a:pt x="21" y="236"/>
                        <a:pt x="21" y="237"/>
                        <a:pt x="21" y="238"/>
                      </a:cubicBezTo>
                      <a:close/>
                      <a:moveTo>
                        <a:pt x="17" y="236"/>
                      </a:moveTo>
                      <a:cubicBezTo>
                        <a:pt x="18" y="236"/>
                        <a:pt x="18" y="235"/>
                        <a:pt x="18" y="235"/>
                      </a:cubicBezTo>
                      <a:cubicBezTo>
                        <a:pt x="18" y="235"/>
                        <a:pt x="17" y="236"/>
                        <a:pt x="17" y="236"/>
                      </a:cubicBezTo>
                      <a:close/>
                      <a:moveTo>
                        <a:pt x="23" y="243"/>
                      </a:moveTo>
                      <a:cubicBezTo>
                        <a:pt x="24" y="243"/>
                        <a:pt x="25" y="241"/>
                        <a:pt x="26" y="240"/>
                      </a:cubicBezTo>
                      <a:cubicBezTo>
                        <a:pt x="25" y="240"/>
                        <a:pt x="25" y="240"/>
                        <a:pt x="25" y="240"/>
                      </a:cubicBezTo>
                      <a:cubicBezTo>
                        <a:pt x="24" y="241"/>
                        <a:pt x="24" y="242"/>
                        <a:pt x="23" y="243"/>
                      </a:cubicBezTo>
                      <a:close/>
                      <a:moveTo>
                        <a:pt x="17" y="238"/>
                      </a:moveTo>
                      <a:cubicBezTo>
                        <a:pt x="17" y="237"/>
                        <a:pt x="18" y="237"/>
                        <a:pt x="18" y="236"/>
                      </a:cubicBezTo>
                      <a:cubicBezTo>
                        <a:pt x="17" y="236"/>
                        <a:pt x="16" y="237"/>
                        <a:pt x="17" y="238"/>
                      </a:cubicBezTo>
                      <a:close/>
                      <a:moveTo>
                        <a:pt x="35" y="251"/>
                      </a:moveTo>
                      <a:cubicBezTo>
                        <a:pt x="35" y="252"/>
                        <a:pt x="36" y="250"/>
                        <a:pt x="36" y="250"/>
                      </a:cubicBezTo>
                      <a:lnTo>
                        <a:pt x="35" y="251"/>
                      </a:lnTo>
                      <a:close/>
                      <a:moveTo>
                        <a:pt x="38" y="255"/>
                      </a:moveTo>
                      <a:cubicBezTo>
                        <a:pt x="39" y="254"/>
                        <a:pt x="39" y="254"/>
                        <a:pt x="39" y="254"/>
                      </a:cubicBezTo>
                      <a:cubicBezTo>
                        <a:pt x="39" y="254"/>
                        <a:pt x="38" y="254"/>
                        <a:pt x="38" y="255"/>
                      </a:cubicBezTo>
                      <a:close/>
                      <a:moveTo>
                        <a:pt x="12" y="236"/>
                      </a:moveTo>
                      <a:cubicBezTo>
                        <a:pt x="12" y="236"/>
                        <a:pt x="12" y="237"/>
                        <a:pt x="12" y="237"/>
                      </a:cubicBezTo>
                      <a:cubicBezTo>
                        <a:pt x="13" y="236"/>
                        <a:pt x="13" y="236"/>
                        <a:pt x="13" y="236"/>
                      </a:cubicBezTo>
                      <a:cubicBezTo>
                        <a:pt x="13" y="236"/>
                        <a:pt x="12" y="236"/>
                        <a:pt x="12" y="236"/>
                      </a:cubicBezTo>
                      <a:close/>
                      <a:moveTo>
                        <a:pt x="38" y="253"/>
                      </a:moveTo>
                      <a:cubicBezTo>
                        <a:pt x="36" y="252"/>
                        <a:pt x="36" y="252"/>
                        <a:pt x="36" y="252"/>
                      </a:cubicBezTo>
                      <a:cubicBezTo>
                        <a:pt x="36" y="253"/>
                        <a:pt x="37" y="254"/>
                        <a:pt x="38" y="253"/>
                      </a:cubicBezTo>
                      <a:close/>
                      <a:moveTo>
                        <a:pt x="12" y="239"/>
                      </a:moveTo>
                      <a:cubicBezTo>
                        <a:pt x="13" y="238"/>
                        <a:pt x="13" y="238"/>
                        <a:pt x="13" y="238"/>
                      </a:cubicBezTo>
                      <a:cubicBezTo>
                        <a:pt x="13" y="238"/>
                        <a:pt x="13" y="239"/>
                        <a:pt x="13" y="238"/>
                      </a:cubicBezTo>
                      <a:cubicBezTo>
                        <a:pt x="12" y="238"/>
                        <a:pt x="14" y="237"/>
                        <a:pt x="13" y="237"/>
                      </a:cubicBezTo>
                      <a:cubicBezTo>
                        <a:pt x="12" y="237"/>
                        <a:pt x="12" y="238"/>
                        <a:pt x="12" y="239"/>
                      </a:cubicBezTo>
                      <a:close/>
                      <a:moveTo>
                        <a:pt x="35" y="256"/>
                      </a:moveTo>
                      <a:cubicBezTo>
                        <a:pt x="35" y="256"/>
                        <a:pt x="36" y="257"/>
                        <a:pt x="36" y="257"/>
                      </a:cubicBezTo>
                      <a:cubicBezTo>
                        <a:pt x="36" y="256"/>
                        <a:pt x="35" y="256"/>
                        <a:pt x="35" y="256"/>
                      </a:cubicBezTo>
                      <a:close/>
                      <a:moveTo>
                        <a:pt x="27" y="255"/>
                      </a:moveTo>
                      <a:cubicBezTo>
                        <a:pt x="27" y="255"/>
                        <a:pt x="28" y="254"/>
                        <a:pt x="28" y="254"/>
                      </a:cubicBezTo>
                      <a:cubicBezTo>
                        <a:pt x="27" y="254"/>
                        <a:pt x="27" y="254"/>
                        <a:pt x="27" y="255"/>
                      </a:cubicBezTo>
                      <a:close/>
                      <a:moveTo>
                        <a:pt x="8" y="244"/>
                      </a:moveTo>
                      <a:cubicBezTo>
                        <a:pt x="7" y="244"/>
                        <a:pt x="7" y="244"/>
                        <a:pt x="7" y="244"/>
                      </a:cubicBezTo>
                      <a:cubicBezTo>
                        <a:pt x="8" y="245"/>
                        <a:pt x="8" y="243"/>
                        <a:pt x="7" y="243"/>
                      </a:cubicBezTo>
                      <a:cubicBezTo>
                        <a:pt x="7" y="243"/>
                        <a:pt x="7" y="243"/>
                        <a:pt x="8" y="244"/>
                      </a:cubicBezTo>
                      <a:close/>
                      <a:moveTo>
                        <a:pt x="6" y="247"/>
                      </a:moveTo>
                      <a:cubicBezTo>
                        <a:pt x="7" y="248"/>
                        <a:pt x="9" y="244"/>
                        <a:pt x="8" y="244"/>
                      </a:cubicBezTo>
                      <a:cubicBezTo>
                        <a:pt x="7" y="245"/>
                        <a:pt x="7" y="246"/>
                        <a:pt x="6" y="247"/>
                      </a:cubicBezTo>
                      <a:close/>
                      <a:moveTo>
                        <a:pt x="11" y="248"/>
                      </a:moveTo>
                      <a:cubicBezTo>
                        <a:pt x="12" y="248"/>
                        <a:pt x="12" y="247"/>
                        <a:pt x="11" y="247"/>
                      </a:cubicBezTo>
                      <a:cubicBezTo>
                        <a:pt x="11" y="247"/>
                        <a:pt x="11" y="248"/>
                        <a:pt x="11" y="248"/>
                      </a:cubicBezTo>
                      <a:close/>
                      <a:moveTo>
                        <a:pt x="32" y="264"/>
                      </a:moveTo>
                      <a:cubicBezTo>
                        <a:pt x="33" y="264"/>
                        <a:pt x="33" y="264"/>
                        <a:pt x="33" y="263"/>
                      </a:cubicBezTo>
                      <a:cubicBezTo>
                        <a:pt x="32" y="263"/>
                        <a:pt x="32" y="263"/>
                        <a:pt x="32" y="264"/>
                      </a:cubicBezTo>
                      <a:close/>
                      <a:moveTo>
                        <a:pt x="10" y="250"/>
                      </a:moveTo>
                      <a:cubicBezTo>
                        <a:pt x="10" y="250"/>
                        <a:pt x="11" y="249"/>
                        <a:pt x="11" y="249"/>
                      </a:cubicBezTo>
                      <a:cubicBezTo>
                        <a:pt x="10" y="248"/>
                        <a:pt x="10" y="248"/>
                        <a:pt x="10" y="248"/>
                      </a:cubicBezTo>
                      <a:cubicBezTo>
                        <a:pt x="10" y="249"/>
                        <a:pt x="9" y="249"/>
                        <a:pt x="10" y="250"/>
                      </a:cubicBezTo>
                      <a:close/>
                      <a:moveTo>
                        <a:pt x="7" y="252"/>
                      </a:moveTo>
                      <a:cubicBezTo>
                        <a:pt x="7" y="251"/>
                        <a:pt x="9" y="249"/>
                        <a:pt x="8" y="248"/>
                      </a:cubicBezTo>
                      <a:cubicBezTo>
                        <a:pt x="8" y="249"/>
                        <a:pt x="6" y="251"/>
                        <a:pt x="7" y="252"/>
                      </a:cubicBezTo>
                      <a:close/>
                      <a:moveTo>
                        <a:pt x="3" y="247"/>
                      </a:moveTo>
                      <a:cubicBezTo>
                        <a:pt x="3" y="246"/>
                        <a:pt x="4" y="246"/>
                        <a:pt x="4" y="246"/>
                      </a:cubicBezTo>
                      <a:cubicBezTo>
                        <a:pt x="3" y="246"/>
                        <a:pt x="2" y="246"/>
                        <a:pt x="3" y="247"/>
                      </a:cubicBezTo>
                      <a:close/>
                      <a:moveTo>
                        <a:pt x="0" y="255"/>
                      </a:moveTo>
                      <a:cubicBezTo>
                        <a:pt x="1" y="253"/>
                        <a:pt x="3" y="253"/>
                        <a:pt x="2" y="251"/>
                      </a:cubicBezTo>
                      <a:cubicBezTo>
                        <a:pt x="2" y="253"/>
                        <a:pt x="0" y="254"/>
                        <a:pt x="0" y="255"/>
                      </a:cubicBezTo>
                      <a:close/>
                      <a:moveTo>
                        <a:pt x="30" y="271"/>
                      </a:moveTo>
                      <a:cubicBezTo>
                        <a:pt x="30" y="271"/>
                        <a:pt x="31" y="271"/>
                        <a:pt x="31" y="271"/>
                      </a:cubicBezTo>
                      <a:cubicBezTo>
                        <a:pt x="31" y="271"/>
                        <a:pt x="30" y="270"/>
                        <a:pt x="30" y="271"/>
                      </a:cubicBezTo>
                      <a:close/>
                      <a:moveTo>
                        <a:pt x="34" y="274"/>
                      </a:moveTo>
                      <a:cubicBezTo>
                        <a:pt x="35" y="275"/>
                        <a:pt x="34" y="275"/>
                        <a:pt x="35" y="275"/>
                      </a:cubicBezTo>
                      <a:cubicBezTo>
                        <a:pt x="36" y="275"/>
                        <a:pt x="35" y="275"/>
                        <a:pt x="35" y="274"/>
                      </a:cubicBezTo>
                      <a:cubicBezTo>
                        <a:pt x="35" y="274"/>
                        <a:pt x="35" y="274"/>
                        <a:pt x="34" y="274"/>
                      </a:cubicBezTo>
                      <a:close/>
                      <a:moveTo>
                        <a:pt x="3" y="254"/>
                      </a:moveTo>
                      <a:cubicBezTo>
                        <a:pt x="2" y="254"/>
                        <a:pt x="2" y="254"/>
                        <a:pt x="2" y="253"/>
                      </a:cubicBezTo>
                      <a:cubicBezTo>
                        <a:pt x="2" y="254"/>
                        <a:pt x="2" y="254"/>
                        <a:pt x="2" y="254"/>
                      </a:cubicBezTo>
                      <a:cubicBezTo>
                        <a:pt x="2" y="254"/>
                        <a:pt x="4" y="254"/>
                        <a:pt x="3" y="253"/>
                      </a:cubicBezTo>
                      <a:lnTo>
                        <a:pt x="3" y="254"/>
                      </a:lnTo>
                      <a:close/>
                      <a:moveTo>
                        <a:pt x="27" y="271"/>
                      </a:moveTo>
                      <a:cubicBezTo>
                        <a:pt x="27" y="271"/>
                        <a:pt x="27" y="272"/>
                        <a:pt x="28" y="271"/>
                      </a:cubicBezTo>
                      <a:cubicBezTo>
                        <a:pt x="28" y="271"/>
                        <a:pt x="27" y="270"/>
                        <a:pt x="27" y="271"/>
                      </a:cubicBezTo>
                      <a:close/>
                      <a:moveTo>
                        <a:pt x="31" y="278"/>
                      </a:moveTo>
                      <a:cubicBezTo>
                        <a:pt x="31" y="277"/>
                        <a:pt x="30" y="277"/>
                        <a:pt x="30" y="276"/>
                      </a:cubicBezTo>
                      <a:cubicBezTo>
                        <a:pt x="30" y="277"/>
                        <a:pt x="31" y="277"/>
                        <a:pt x="31" y="278"/>
                      </a:cubicBezTo>
                      <a:close/>
                      <a:moveTo>
                        <a:pt x="31" y="281"/>
                      </a:moveTo>
                      <a:cubicBezTo>
                        <a:pt x="32" y="281"/>
                        <a:pt x="32" y="281"/>
                        <a:pt x="32" y="281"/>
                      </a:cubicBezTo>
                      <a:cubicBezTo>
                        <a:pt x="32" y="280"/>
                        <a:pt x="32" y="280"/>
                        <a:pt x="33" y="280"/>
                      </a:cubicBezTo>
                      <a:cubicBezTo>
                        <a:pt x="33" y="280"/>
                        <a:pt x="33" y="279"/>
                        <a:pt x="33" y="279"/>
                      </a:cubicBezTo>
                      <a:cubicBezTo>
                        <a:pt x="32" y="280"/>
                        <a:pt x="32" y="281"/>
                        <a:pt x="31" y="281"/>
                      </a:cubicBezTo>
                      <a:close/>
                      <a:moveTo>
                        <a:pt x="782" y="255"/>
                      </a:moveTo>
                      <a:cubicBezTo>
                        <a:pt x="781" y="255"/>
                        <a:pt x="779" y="253"/>
                        <a:pt x="779" y="256"/>
                      </a:cubicBezTo>
                      <a:cubicBezTo>
                        <a:pt x="781" y="259"/>
                        <a:pt x="782" y="261"/>
                        <a:pt x="783" y="263"/>
                      </a:cubicBezTo>
                      <a:cubicBezTo>
                        <a:pt x="781" y="263"/>
                        <a:pt x="777" y="259"/>
                        <a:pt x="774" y="258"/>
                      </a:cubicBezTo>
                      <a:cubicBezTo>
                        <a:pt x="775" y="259"/>
                        <a:pt x="777" y="263"/>
                        <a:pt x="778" y="264"/>
                      </a:cubicBezTo>
                      <a:cubicBezTo>
                        <a:pt x="779" y="267"/>
                        <a:pt x="779" y="268"/>
                        <a:pt x="780" y="271"/>
                      </a:cubicBezTo>
                      <a:cubicBezTo>
                        <a:pt x="779" y="271"/>
                        <a:pt x="779" y="271"/>
                        <a:pt x="779" y="272"/>
                      </a:cubicBezTo>
                      <a:cubicBezTo>
                        <a:pt x="776" y="269"/>
                        <a:pt x="775" y="267"/>
                        <a:pt x="772" y="264"/>
                      </a:cubicBezTo>
                      <a:cubicBezTo>
                        <a:pt x="771" y="262"/>
                        <a:pt x="772" y="262"/>
                        <a:pt x="771" y="260"/>
                      </a:cubicBezTo>
                      <a:cubicBezTo>
                        <a:pt x="770" y="259"/>
                        <a:pt x="767" y="254"/>
                        <a:pt x="766" y="252"/>
                      </a:cubicBezTo>
                      <a:cubicBezTo>
                        <a:pt x="766" y="254"/>
                        <a:pt x="763" y="249"/>
                        <a:pt x="762" y="246"/>
                      </a:cubicBezTo>
                      <a:cubicBezTo>
                        <a:pt x="763" y="250"/>
                        <a:pt x="761" y="249"/>
                        <a:pt x="764" y="255"/>
                      </a:cubicBezTo>
                      <a:cubicBezTo>
                        <a:pt x="763" y="252"/>
                        <a:pt x="764" y="254"/>
                        <a:pt x="765" y="256"/>
                      </a:cubicBezTo>
                      <a:cubicBezTo>
                        <a:pt x="765" y="257"/>
                        <a:pt x="765" y="255"/>
                        <a:pt x="765" y="255"/>
                      </a:cubicBezTo>
                      <a:cubicBezTo>
                        <a:pt x="766" y="256"/>
                        <a:pt x="766" y="257"/>
                        <a:pt x="766" y="258"/>
                      </a:cubicBezTo>
                      <a:cubicBezTo>
                        <a:pt x="767" y="259"/>
                        <a:pt x="768" y="260"/>
                        <a:pt x="770" y="260"/>
                      </a:cubicBezTo>
                      <a:cubicBezTo>
                        <a:pt x="770" y="262"/>
                        <a:pt x="771" y="264"/>
                        <a:pt x="772" y="267"/>
                      </a:cubicBezTo>
                      <a:cubicBezTo>
                        <a:pt x="771" y="267"/>
                        <a:pt x="768" y="261"/>
                        <a:pt x="769" y="264"/>
                      </a:cubicBezTo>
                      <a:cubicBezTo>
                        <a:pt x="768" y="262"/>
                        <a:pt x="766" y="259"/>
                        <a:pt x="766" y="260"/>
                      </a:cubicBezTo>
                      <a:cubicBezTo>
                        <a:pt x="766" y="259"/>
                        <a:pt x="764" y="256"/>
                        <a:pt x="764" y="255"/>
                      </a:cubicBezTo>
                      <a:cubicBezTo>
                        <a:pt x="763" y="254"/>
                        <a:pt x="762" y="254"/>
                        <a:pt x="761" y="253"/>
                      </a:cubicBezTo>
                      <a:cubicBezTo>
                        <a:pt x="761" y="252"/>
                        <a:pt x="762" y="253"/>
                        <a:pt x="762" y="252"/>
                      </a:cubicBezTo>
                      <a:cubicBezTo>
                        <a:pt x="762" y="251"/>
                        <a:pt x="761" y="249"/>
                        <a:pt x="761" y="249"/>
                      </a:cubicBezTo>
                      <a:cubicBezTo>
                        <a:pt x="757" y="243"/>
                        <a:pt x="757" y="246"/>
                        <a:pt x="752" y="241"/>
                      </a:cubicBezTo>
                      <a:cubicBezTo>
                        <a:pt x="752" y="241"/>
                        <a:pt x="755" y="244"/>
                        <a:pt x="755" y="245"/>
                      </a:cubicBezTo>
                      <a:cubicBezTo>
                        <a:pt x="755" y="246"/>
                        <a:pt x="755" y="245"/>
                        <a:pt x="755" y="244"/>
                      </a:cubicBezTo>
                      <a:cubicBezTo>
                        <a:pt x="755" y="244"/>
                        <a:pt x="755" y="246"/>
                        <a:pt x="756" y="246"/>
                      </a:cubicBezTo>
                      <a:cubicBezTo>
                        <a:pt x="757" y="248"/>
                        <a:pt x="756" y="247"/>
                        <a:pt x="757" y="249"/>
                      </a:cubicBezTo>
                      <a:cubicBezTo>
                        <a:pt x="755" y="246"/>
                        <a:pt x="755" y="248"/>
                        <a:pt x="753" y="248"/>
                      </a:cubicBezTo>
                      <a:cubicBezTo>
                        <a:pt x="752" y="245"/>
                        <a:pt x="751" y="244"/>
                        <a:pt x="750" y="245"/>
                      </a:cubicBezTo>
                      <a:cubicBezTo>
                        <a:pt x="748" y="242"/>
                        <a:pt x="747" y="243"/>
                        <a:pt x="745" y="239"/>
                      </a:cubicBezTo>
                      <a:cubicBezTo>
                        <a:pt x="744" y="239"/>
                        <a:pt x="744" y="239"/>
                        <a:pt x="744" y="239"/>
                      </a:cubicBezTo>
                      <a:cubicBezTo>
                        <a:pt x="743" y="237"/>
                        <a:pt x="741" y="236"/>
                        <a:pt x="739" y="233"/>
                      </a:cubicBezTo>
                      <a:cubicBezTo>
                        <a:pt x="739" y="232"/>
                        <a:pt x="739" y="231"/>
                        <a:pt x="740" y="231"/>
                      </a:cubicBezTo>
                      <a:cubicBezTo>
                        <a:pt x="741" y="233"/>
                        <a:pt x="741" y="234"/>
                        <a:pt x="742" y="234"/>
                      </a:cubicBezTo>
                      <a:cubicBezTo>
                        <a:pt x="742" y="234"/>
                        <a:pt x="741" y="231"/>
                        <a:pt x="743" y="234"/>
                      </a:cubicBezTo>
                      <a:cubicBezTo>
                        <a:pt x="743" y="233"/>
                        <a:pt x="742" y="232"/>
                        <a:pt x="741" y="231"/>
                      </a:cubicBezTo>
                      <a:cubicBezTo>
                        <a:pt x="740" y="230"/>
                        <a:pt x="741" y="231"/>
                        <a:pt x="740" y="231"/>
                      </a:cubicBezTo>
                      <a:cubicBezTo>
                        <a:pt x="739" y="227"/>
                        <a:pt x="737" y="229"/>
                        <a:pt x="736" y="226"/>
                      </a:cubicBezTo>
                      <a:cubicBezTo>
                        <a:pt x="736" y="227"/>
                        <a:pt x="735" y="226"/>
                        <a:pt x="733" y="224"/>
                      </a:cubicBezTo>
                      <a:cubicBezTo>
                        <a:pt x="734" y="226"/>
                        <a:pt x="737" y="229"/>
                        <a:pt x="738" y="231"/>
                      </a:cubicBezTo>
                      <a:cubicBezTo>
                        <a:pt x="735" y="229"/>
                        <a:pt x="728" y="217"/>
                        <a:pt x="726" y="218"/>
                      </a:cubicBezTo>
                      <a:cubicBezTo>
                        <a:pt x="724" y="215"/>
                        <a:pt x="723" y="213"/>
                        <a:pt x="721" y="210"/>
                      </a:cubicBezTo>
                      <a:cubicBezTo>
                        <a:pt x="715" y="205"/>
                        <a:pt x="707" y="195"/>
                        <a:pt x="698" y="186"/>
                      </a:cubicBezTo>
                      <a:cubicBezTo>
                        <a:pt x="698" y="186"/>
                        <a:pt x="701" y="188"/>
                        <a:pt x="700" y="188"/>
                      </a:cubicBezTo>
                      <a:cubicBezTo>
                        <a:pt x="696" y="184"/>
                        <a:pt x="693" y="182"/>
                        <a:pt x="688" y="177"/>
                      </a:cubicBezTo>
                      <a:cubicBezTo>
                        <a:pt x="689" y="178"/>
                        <a:pt x="690" y="178"/>
                        <a:pt x="690" y="177"/>
                      </a:cubicBezTo>
                      <a:cubicBezTo>
                        <a:pt x="689" y="176"/>
                        <a:pt x="689" y="176"/>
                        <a:pt x="689" y="176"/>
                      </a:cubicBezTo>
                      <a:cubicBezTo>
                        <a:pt x="687" y="174"/>
                        <a:pt x="689" y="177"/>
                        <a:pt x="688" y="177"/>
                      </a:cubicBezTo>
                      <a:cubicBezTo>
                        <a:pt x="686" y="175"/>
                        <a:pt x="687" y="175"/>
                        <a:pt x="686" y="174"/>
                      </a:cubicBezTo>
                      <a:cubicBezTo>
                        <a:pt x="684" y="172"/>
                        <a:pt x="686" y="174"/>
                        <a:pt x="684" y="173"/>
                      </a:cubicBezTo>
                      <a:cubicBezTo>
                        <a:pt x="683" y="172"/>
                        <a:pt x="682" y="169"/>
                        <a:pt x="681" y="170"/>
                      </a:cubicBezTo>
                      <a:cubicBezTo>
                        <a:pt x="680" y="169"/>
                        <a:pt x="681" y="169"/>
                        <a:pt x="681" y="169"/>
                      </a:cubicBezTo>
                      <a:cubicBezTo>
                        <a:pt x="680" y="168"/>
                        <a:pt x="679" y="168"/>
                        <a:pt x="678" y="168"/>
                      </a:cubicBezTo>
                      <a:cubicBezTo>
                        <a:pt x="676" y="165"/>
                        <a:pt x="672" y="163"/>
                        <a:pt x="672" y="161"/>
                      </a:cubicBezTo>
                      <a:cubicBezTo>
                        <a:pt x="670" y="160"/>
                        <a:pt x="662" y="154"/>
                        <a:pt x="657" y="149"/>
                      </a:cubicBezTo>
                      <a:cubicBezTo>
                        <a:pt x="660" y="152"/>
                        <a:pt x="654" y="146"/>
                        <a:pt x="654" y="146"/>
                      </a:cubicBezTo>
                      <a:cubicBezTo>
                        <a:pt x="653" y="145"/>
                        <a:pt x="653" y="145"/>
                        <a:pt x="652" y="145"/>
                      </a:cubicBezTo>
                      <a:cubicBezTo>
                        <a:pt x="648" y="142"/>
                        <a:pt x="644" y="139"/>
                        <a:pt x="645" y="138"/>
                      </a:cubicBezTo>
                      <a:cubicBezTo>
                        <a:pt x="641" y="135"/>
                        <a:pt x="641" y="135"/>
                        <a:pt x="641" y="135"/>
                      </a:cubicBezTo>
                      <a:cubicBezTo>
                        <a:pt x="642" y="137"/>
                        <a:pt x="641" y="136"/>
                        <a:pt x="640" y="136"/>
                      </a:cubicBezTo>
                      <a:cubicBezTo>
                        <a:pt x="637" y="133"/>
                        <a:pt x="636" y="133"/>
                        <a:pt x="633" y="130"/>
                      </a:cubicBezTo>
                      <a:cubicBezTo>
                        <a:pt x="633" y="130"/>
                        <a:pt x="632" y="129"/>
                        <a:pt x="633" y="129"/>
                      </a:cubicBezTo>
                      <a:cubicBezTo>
                        <a:pt x="629" y="126"/>
                        <a:pt x="631" y="129"/>
                        <a:pt x="629" y="128"/>
                      </a:cubicBezTo>
                      <a:cubicBezTo>
                        <a:pt x="628" y="126"/>
                        <a:pt x="625" y="124"/>
                        <a:pt x="622" y="123"/>
                      </a:cubicBezTo>
                      <a:cubicBezTo>
                        <a:pt x="626" y="124"/>
                        <a:pt x="620" y="120"/>
                        <a:pt x="618" y="120"/>
                      </a:cubicBezTo>
                      <a:cubicBezTo>
                        <a:pt x="618" y="120"/>
                        <a:pt x="620" y="122"/>
                        <a:pt x="621" y="122"/>
                      </a:cubicBezTo>
                      <a:cubicBezTo>
                        <a:pt x="623" y="124"/>
                        <a:pt x="615" y="119"/>
                        <a:pt x="617" y="119"/>
                      </a:cubicBezTo>
                      <a:cubicBezTo>
                        <a:pt x="614" y="117"/>
                        <a:pt x="614" y="117"/>
                        <a:pt x="614" y="117"/>
                      </a:cubicBezTo>
                      <a:cubicBezTo>
                        <a:pt x="613" y="116"/>
                        <a:pt x="614" y="118"/>
                        <a:pt x="611" y="116"/>
                      </a:cubicBezTo>
                      <a:cubicBezTo>
                        <a:pt x="611" y="116"/>
                        <a:pt x="613" y="116"/>
                        <a:pt x="612" y="115"/>
                      </a:cubicBezTo>
                      <a:cubicBezTo>
                        <a:pt x="610" y="114"/>
                        <a:pt x="612" y="116"/>
                        <a:pt x="610" y="115"/>
                      </a:cubicBezTo>
                      <a:cubicBezTo>
                        <a:pt x="607" y="112"/>
                        <a:pt x="602" y="111"/>
                        <a:pt x="596" y="106"/>
                      </a:cubicBezTo>
                      <a:cubicBezTo>
                        <a:pt x="596" y="106"/>
                        <a:pt x="595" y="106"/>
                        <a:pt x="595" y="105"/>
                      </a:cubicBezTo>
                      <a:cubicBezTo>
                        <a:pt x="594" y="105"/>
                        <a:pt x="594" y="105"/>
                        <a:pt x="594" y="106"/>
                      </a:cubicBezTo>
                      <a:cubicBezTo>
                        <a:pt x="587" y="101"/>
                        <a:pt x="583" y="99"/>
                        <a:pt x="576" y="95"/>
                      </a:cubicBezTo>
                      <a:cubicBezTo>
                        <a:pt x="573" y="94"/>
                        <a:pt x="576" y="96"/>
                        <a:pt x="575" y="96"/>
                      </a:cubicBezTo>
                      <a:cubicBezTo>
                        <a:pt x="575" y="95"/>
                        <a:pt x="571" y="94"/>
                        <a:pt x="571" y="94"/>
                      </a:cubicBezTo>
                      <a:cubicBezTo>
                        <a:pt x="568" y="92"/>
                        <a:pt x="566" y="90"/>
                        <a:pt x="562" y="88"/>
                      </a:cubicBezTo>
                      <a:cubicBezTo>
                        <a:pt x="555" y="85"/>
                        <a:pt x="548" y="82"/>
                        <a:pt x="540" y="79"/>
                      </a:cubicBezTo>
                      <a:cubicBezTo>
                        <a:pt x="540" y="78"/>
                        <a:pt x="540" y="78"/>
                        <a:pt x="540" y="78"/>
                      </a:cubicBezTo>
                      <a:cubicBezTo>
                        <a:pt x="537" y="77"/>
                        <a:pt x="535" y="76"/>
                        <a:pt x="533" y="75"/>
                      </a:cubicBezTo>
                      <a:cubicBezTo>
                        <a:pt x="530" y="74"/>
                        <a:pt x="529" y="74"/>
                        <a:pt x="526" y="73"/>
                      </a:cubicBezTo>
                      <a:cubicBezTo>
                        <a:pt x="526" y="72"/>
                        <a:pt x="526" y="72"/>
                        <a:pt x="526" y="72"/>
                      </a:cubicBezTo>
                      <a:cubicBezTo>
                        <a:pt x="521" y="71"/>
                        <a:pt x="517" y="70"/>
                        <a:pt x="514" y="68"/>
                      </a:cubicBezTo>
                      <a:cubicBezTo>
                        <a:pt x="510" y="68"/>
                        <a:pt x="504" y="65"/>
                        <a:pt x="502" y="64"/>
                      </a:cubicBezTo>
                      <a:cubicBezTo>
                        <a:pt x="500" y="63"/>
                        <a:pt x="502" y="65"/>
                        <a:pt x="502" y="65"/>
                      </a:cubicBezTo>
                      <a:cubicBezTo>
                        <a:pt x="497" y="64"/>
                        <a:pt x="493" y="62"/>
                        <a:pt x="488" y="60"/>
                      </a:cubicBezTo>
                      <a:cubicBezTo>
                        <a:pt x="485" y="60"/>
                        <a:pt x="481" y="60"/>
                        <a:pt x="480" y="59"/>
                      </a:cubicBezTo>
                      <a:cubicBezTo>
                        <a:pt x="483" y="59"/>
                        <a:pt x="485" y="60"/>
                        <a:pt x="484" y="59"/>
                      </a:cubicBezTo>
                      <a:cubicBezTo>
                        <a:pt x="482" y="58"/>
                        <a:pt x="480" y="59"/>
                        <a:pt x="480" y="58"/>
                      </a:cubicBezTo>
                      <a:cubicBezTo>
                        <a:pt x="479" y="58"/>
                        <a:pt x="479" y="58"/>
                        <a:pt x="479" y="59"/>
                      </a:cubicBezTo>
                      <a:cubicBezTo>
                        <a:pt x="474" y="58"/>
                        <a:pt x="470" y="57"/>
                        <a:pt x="468" y="56"/>
                      </a:cubicBezTo>
                      <a:cubicBezTo>
                        <a:pt x="466" y="56"/>
                        <a:pt x="469" y="57"/>
                        <a:pt x="464" y="56"/>
                      </a:cubicBezTo>
                      <a:cubicBezTo>
                        <a:pt x="465" y="55"/>
                        <a:pt x="461" y="54"/>
                        <a:pt x="459" y="54"/>
                      </a:cubicBezTo>
                      <a:cubicBezTo>
                        <a:pt x="459" y="54"/>
                        <a:pt x="459" y="54"/>
                        <a:pt x="458" y="54"/>
                      </a:cubicBezTo>
                      <a:cubicBezTo>
                        <a:pt x="458" y="54"/>
                        <a:pt x="459" y="54"/>
                        <a:pt x="461" y="54"/>
                      </a:cubicBezTo>
                      <a:cubicBezTo>
                        <a:pt x="461" y="53"/>
                        <a:pt x="460" y="53"/>
                        <a:pt x="458" y="53"/>
                      </a:cubicBezTo>
                      <a:cubicBezTo>
                        <a:pt x="457" y="53"/>
                        <a:pt x="456" y="53"/>
                        <a:pt x="456" y="54"/>
                      </a:cubicBezTo>
                      <a:cubicBezTo>
                        <a:pt x="453" y="53"/>
                        <a:pt x="452" y="52"/>
                        <a:pt x="450" y="52"/>
                      </a:cubicBezTo>
                      <a:cubicBezTo>
                        <a:pt x="448" y="51"/>
                        <a:pt x="451" y="52"/>
                        <a:pt x="450" y="52"/>
                      </a:cubicBezTo>
                      <a:cubicBezTo>
                        <a:pt x="442" y="51"/>
                        <a:pt x="434" y="51"/>
                        <a:pt x="428" y="49"/>
                      </a:cubicBezTo>
                      <a:cubicBezTo>
                        <a:pt x="426" y="49"/>
                        <a:pt x="429" y="50"/>
                        <a:pt x="427" y="50"/>
                      </a:cubicBezTo>
                      <a:cubicBezTo>
                        <a:pt x="424" y="50"/>
                        <a:pt x="424" y="49"/>
                        <a:pt x="426" y="49"/>
                      </a:cubicBezTo>
                      <a:cubicBezTo>
                        <a:pt x="426" y="48"/>
                        <a:pt x="425" y="49"/>
                        <a:pt x="423" y="48"/>
                      </a:cubicBezTo>
                      <a:cubicBezTo>
                        <a:pt x="423" y="49"/>
                        <a:pt x="423" y="49"/>
                        <a:pt x="423" y="49"/>
                      </a:cubicBezTo>
                      <a:cubicBezTo>
                        <a:pt x="416" y="48"/>
                        <a:pt x="410" y="48"/>
                        <a:pt x="402" y="48"/>
                      </a:cubicBezTo>
                      <a:cubicBezTo>
                        <a:pt x="404" y="47"/>
                        <a:pt x="401" y="47"/>
                        <a:pt x="397" y="47"/>
                      </a:cubicBezTo>
                      <a:cubicBezTo>
                        <a:pt x="397" y="46"/>
                        <a:pt x="397" y="46"/>
                        <a:pt x="397" y="46"/>
                      </a:cubicBezTo>
                      <a:cubicBezTo>
                        <a:pt x="394" y="47"/>
                        <a:pt x="393" y="46"/>
                        <a:pt x="391" y="46"/>
                      </a:cubicBezTo>
                      <a:cubicBezTo>
                        <a:pt x="389" y="46"/>
                        <a:pt x="395" y="47"/>
                        <a:pt x="393" y="48"/>
                      </a:cubicBezTo>
                      <a:cubicBezTo>
                        <a:pt x="390" y="47"/>
                        <a:pt x="390" y="47"/>
                        <a:pt x="388" y="47"/>
                      </a:cubicBezTo>
                      <a:cubicBezTo>
                        <a:pt x="386" y="47"/>
                        <a:pt x="388" y="47"/>
                        <a:pt x="388" y="48"/>
                      </a:cubicBezTo>
                      <a:cubicBezTo>
                        <a:pt x="385" y="48"/>
                        <a:pt x="385" y="47"/>
                        <a:pt x="382" y="48"/>
                      </a:cubicBezTo>
                      <a:cubicBezTo>
                        <a:pt x="382" y="47"/>
                        <a:pt x="383" y="47"/>
                        <a:pt x="384" y="47"/>
                      </a:cubicBezTo>
                      <a:cubicBezTo>
                        <a:pt x="383" y="47"/>
                        <a:pt x="380" y="48"/>
                        <a:pt x="380" y="47"/>
                      </a:cubicBezTo>
                      <a:cubicBezTo>
                        <a:pt x="379" y="47"/>
                        <a:pt x="380" y="48"/>
                        <a:pt x="377" y="48"/>
                      </a:cubicBezTo>
                      <a:cubicBezTo>
                        <a:pt x="376" y="47"/>
                        <a:pt x="377" y="47"/>
                        <a:pt x="376" y="47"/>
                      </a:cubicBezTo>
                      <a:cubicBezTo>
                        <a:pt x="375" y="47"/>
                        <a:pt x="371" y="48"/>
                        <a:pt x="375" y="48"/>
                      </a:cubicBezTo>
                      <a:cubicBezTo>
                        <a:pt x="374" y="48"/>
                        <a:pt x="373" y="49"/>
                        <a:pt x="371" y="49"/>
                      </a:cubicBezTo>
                      <a:cubicBezTo>
                        <a:pt x="372" y="48"/>
                        <a:pt x="370" y="48"/>
                        <a:pt x="371" y="47"/>
                      </a:cubicBezTo>
                      <a:cubicBezTo>
                        <a:pt x="370" y="47"/>
                        <a:pt x="367" y="48"/>
                        <a:pt x="368" y="47"/>
                      </a:cubicBezTo>
                      <a:cubicBezTo>
                        <a:pt x="365" y="48"/>
                        <a:pt x="363" y="48"/>
                        <a:pt x="361" y="48"/>
                      </a:cubicBezTo>
                      <a:cubicBezTo>
                        <a:pt x="361" y="47"/>
                        <a:pt x="362" y="47"/>
                        <a:pt x="363" y="47"/>
                      </a:cubicBezTo>
                      <a:cubicBezTo>
                        <a:pt x="363" y="47"/>
                        <a:pt x="361" y="47"/>
                        <a:pt x="359" y="47"/>
                      </a:cubicBezTo>
                      <a:cubicBezTo>
                        <a:pt x="358" y="48"/>
                        <a:pt x="355" y="48"/>
                        <a:pt x="351" y="48"/>
                      </a:cubicBezTo>
                      <a:cubicBezTo>
                        <a:pt x="351" y="49"/>
                        <a:pt x="354" y="48"/>
                        <a:pt x="354" y="49"/>
                      </a:cubicBezTo>
                      <a:cubicBezTo>
                        <a:pt x="350" y="50"/>
                        <a:pt x="351" y="49"/>
                        <a:pt x="348" y="49"/>
                      </a:cubicBezTo>
                      <a:cubicBezTo>
                        <a:pt x="350" y="50"/>
                        <a:pt x="344" y="50"/>
                        <a:pt x="342" y="50"/>
                      </a:cubicBezTo>
                      <a:cubicBezTo>
                        <a:pt x="340" y="50"/>
                        <a:pt x="343" y="50"/>
                        <a:pt x="341" y="51"/>
                      </a:cubicBezTo>
                      <a:cubicBezTo>
                        <a:pt x="336" y="52"/>
                        <a:pt x="334" y="52"/>
                        <a:pt x="332" y="51"/>
                      </a:cubicBezTo>
                      <a:cubicBezTo>
                        <a:pt x="334" y="50"/>
                        <a:pt x="335" y="51"/>
                        <a:pt x="335" y="51"/>
                      </a:cubicBezTo>
                      <a:cubicBezTo>
                        <a:pt x="336" y="51"/>
                        <a:pt x="336" y="51"/>
                        <a:pt x="336" y="51"/>
                      </a:cubicBezTo>
                      <a:cubicBezTo>
                        <a:pt x="336" y="50"/>
                        <a:pt x="334" y="51"/>
                        <a:pt x="335" y="50"/>
                      </a:cubicBezTo>
                      <a:cubicBezTo>
                        <a:pt x="331" y="51"/>
                        <a:pt x="331" y="51"/>
                        <a:pt x="331" y="52"/>
                      </a:cubicBezTo>
                      <a:cubicBezTo>
                        <a:pt x="330" y="51"/>
                        <a:pt x="326" y="51"/>
                        <a:pt x="326" y="52"/>
                      </a:cubicBezTo>
                      <a:cubicBezTo>
                        <a:pt x="323" y="53"/>
                        <a:pt x="325" y="52"/>
                        <a:pt x="326" y="51"/>
                      </a:cubicBezTo>
                      <a:cubicBezTo>
                        <a:pt x="326" y="51"/>
                        <a:pt x="322" y="52"/>
                        <a:pt x="321" y="53"/>
                      </a:cubicBezTo>
                      <a:cubicBezTo>
                        <a:pt x="321" y="53"/>
                        <a:pt x="322" y="53"/>
                        <a:pt x="323" y="53"/>
                      </a:cubicBezTo>
                      <a:cubicBezTo>
                        <a:pt x="321" y="53"/>
                        <a:pt x="315" y="54"/>
                        <a:pt x="316" y="55"/>
                      </a:cubicBezTo>
                      <a:cubicBezTo>
                        <a:pt x="314" y="56"/>
                        <a:pt x="314" y="55"/>
                        <a:pt x="312" y="55"/>
                      </a:cubicBezTo>
                      <a:cubicBezTo>
                        <a:pt x="313" y="55"/>
                        <a:pt x="314" y="54"/>
                        <a:pt x="315" y="54"/>
                      </a:cubicBezTo>
                      <a:cubicBezTo>
                        <a:pt x="317" y="53"/>
                        <a:pt x="317" y="53"/>
                        <a:pt x="320" y="52"/>
                      </a:cubicBezTo>
                      <a:cubicBezTo>
                        <a:pt x="319" y="52"/>
                        <a:pt x="314" y="54"/>
                        <a:pt x="313" y="54"/>
                      </a:cubicBezTo>
                      <a:cubicBezTo>
                        <a:pt x="310" y="54"/>
                        <a:pt x="314" y="54"/>
                        <a:pt x="312" y="55"/>
                      </a:cubicBezTo>
                      <a:cubicBezTo>
                        <a:pt x="308" y="56"/>
                        <a:pt x="308" y="56"/>
                        <a:pt x="304" y="57"/>
                      </a:cubicBezTo>
                      <a:cubicBezTo>
                        <a:pt x="305" y="57"/>
                        <a:pt x="307" y="57"/>
                        <a:pt x="307" y="56"/>
                      </a:cubicBezTo>
                      <a:cubicBezTo>
                        <a:pt x="305" y="56"/>
                        <a:pt x="302" y="58"/>
                        <a:pt x="302" y="58"/>
                      </a:cubicBezTo>
                      <a:cubicBezTo>
                        <a:pt x="299" y="59"/>
                        <a:pt x="304" y="57"/>
                        <a:pt x="301" y="58"/>
                      </a:cubicBezTo>
                      <a:cubicBezTo>
                        <a:pt x="301" y="57"/>
                        <a:pt x="304" y="57"/>
                        <a:pt x="303" y="57"/>
                      </a:cubicBezTo>
                      <a:cubicBezTo>
                        <a:pt x="303" y="57"/>
                        <a:pt x="298" y="58"/>
                        <a:pt x="297" y="58"/>
                      </a:cubicBezTo>
                      <a:cubicBezTo>
                        <a:pt x="298" y="59"/>
                        <a:pt x="301" y="57"/>
                        <a:pt x="301" y="58"/>
                      </a:cubicBezTo>
                      <a:cubicBezTo>
                        <a:pt x="296" y="59"/>
                        <a:pt x="295" y="60"/>
                        <a:pt x="292" y="60"/>
                      </a:cubicBezTo>
                      <a:cubicBezTo>
                        <a:pt x="290" y="61"/>
                        <a:pt x="289" y="61"/>
                        <a:pt x="289" y="62"/>
                      </a:cubicBezTo>
                      <a:cubicBezTo>
                        <a:pt x="288" y="62"/>
                        <a:pt x="283" y="62"/>
                        <a:pt x="283" y="63"/>
                      </a:cubicBezTo>
                      <a:cubicBezTo>
                        <a:pt x="279" y="65"/>
                        <a:pt x="279" y="64"/>
                        <a:pt x="276" y="65"/>
                      </a:cubicBezTo>
                      <a:cubicBezTo>
                        <a:pt x="274" y="66"/>
                        <a:pt x="277" y="66"/>
                        <a:pt x="276" y="66"/>
                      </a:cubicBezTo>
                      <a:cubicBezTo>
                        <a:pt x="273" y="67"/>
                        <a:pt x="273" y="67"/>
                        <a:pt x="273" y="67"/>
                      </a:cubicBezTo>
                      <a:cubicBezTo>
                        <a:pt x="275" y="65"/>
                        <a:pt x="264" y="71"/>
                        <a:pt x="260" y="71"/>
                      </a:cubicBezTo>
                      <a:cubicBezTo>
                        <a:pt x="259" y="72"/>
                        <a:pt x="259" y="72"/>
                        <a:pt x="259" y="73"/>
                      </a:cubicBezTo>
                      <a:cubicBezTo>
                        <a:pt x="257" y="73"/>
                        <a:pt x="254" y="74"/>
                        <a:pt x="253" y="75"/>
                      </a:cubicBezTo>
                      <a:cubicBezTo>
                        <a:pt x="253" y="75"/>
                        <a:pt x="253" y="75"/>
                        <a:pt x="253" y="74"/>
                      </a:cubicBezTo>
                      <a:cubicBezTo>
                        <a:pt x="248" y="77"/>
                        <a:pt x="246" y="78"/>
                        <a:pt x="239" y="81"/>
                      </a:cubicBezTo>
                      <a:cubicBezTo>
                        <a:pt x="240" y="80"/>
                        <a:pt x="244" y="78"/>
                        <a:pt x="245" y="78"/>
                      </a:cubicBezTo>
                      <a:cubicBezTo>
                        <a:pt x="244" y="78"/>
                        <a:pt x="244" y="76"/>
                        <a:pt x="243" y="77"/>
                      </a:cubicBezTo>
                      <a:cubicBezTo>
                        <a:pt x="243" y="77"/>
                        <a:pt x="242" y="76"/>
                        <a:pt x="243" y="75"/>
                      </a:cubicBezTo>
                      <a:cubicBezTo>
                        <a:pt x="244" y="75"/>
                        <a:pt x="244" y="75"/>
                        <a:pt x="245" y="75"/>
                      </a:cubicBezTo>
                      <a:cubicBezTo>
                        <a:pt x="247" y="74"/>
                        <a:pt x="243" y="74"/>
                        <a:pt x="246" y="73"/>
                      </a:cubicBezTo>
                      <a:cubicBezTo>
                        <a:pt x="245" y="73"/>
                        <a:pt x="244" y="74"/>
                        <a:pt x="243" y="75"/>
                      </a:cubicBezTo>
                      <a:cubicBezTo>
                        <a:pt x="243" y="73"/>
                        <a:pt x="250" y="71"/>
                        <a:pt x="252" y="71"/>
                      </a:cubicBezTo>
                      <a:cubicBezTo>
                        <a:pt x="254" y="70"/>
                        <a:pt x="251" y="70"/>
                        <a:pt x="254" y="69"/>
                      </a:cubicBezTo>
                      <a:cubicBezTo>
                        <a:pt x="247" y="70"/>
                        <a:pt x="242" y="74"/>
                        <a:pt x="237" y="76"/>
                      </a:cubicBezTo>
                      <a:cubicBezTo>
                        <a:pt x="236" y="76"/>
                        <a:pt x="237" y="76"/>
                        <a:pt x="237" y="76"/>
                      </a:cubicBezTo>
                      <a:cubicBezTo>
                        <a:pt x="235" y="77"/>
                        <a:pt x="233" y="78"/>
                        <a:pt x="233" y="78"/>
                      </a:cubicBezTo>
                      <a:cubicBezTo>
                        <a:pt x="234" y="77"/>
                        <a:pt x="235" y="77"/>
                        <a:pt x="235" y="76"/>
                      </a:cubicBezTo>
                      <a:cubicBezTo>
                        <a:pt x="232" y="77"/>
                        <a:pt x="234" y="77"/>
                        <a:pt x="231" y="78"/>
                      </a:cubicBezTo>
                      <a:cubicBezTo>
                        <a:pt x="229" y="78"/>
                        <a:pt x="231" y="77"/>
                        <a:pt x="227" y="79"/>
                      </a:cubicBezTo>
                      <a:cubicBezTo>
                        <a:pt x="227" y="78"/>
                        <a:pt x="230" y="77"/>
                        <a:pt x="231" y="76"/>
                      </a:cubicBezTo>
                      <a:cubicBezTo>
                        <a:pt x="229" y="77"/>
                        <a:pt x="228" y="77"/>
                        <a:pt x="224" y="79"/>
                      </a:cubicBezTo>
                      <a:cubicBezTo>
                        <a:pt x="227" y="76"/>
                        <a:pt x="236" y="73"/>
                        <a:pt x="233" y="72"/>
                      </a:cubicBezTo>
                      <a:cubicBezTo>
                        <a:pt x="233" y="72"/>
                        <a:pt x="231" y="72"/>
                        <a:pt x="231" y="72"/>
                      </a:cubicBezTo>
                      <a:cubicBezTo>
                        <a:pt x="229" y="73"/>
                        <a:pt x="233" y="72"/>
                        <a:pt x="230" y="73"/>
                      </a:cubicBezTo>
                      <a:cubicBezTo>
                        <a:pt x="230" y="73"/>
                        <a:pt x="232" y="73"/>
                        <a:pt x="232" y="73"/>
                      </a:cubicBezTo>
                      <a:cubicBezTo>
                        <a:pt x="227" y="76"/>
                        <a:pt x="222" y="80"/>
                        <a:pt x="219" y="80"/>
                      </a:cubicBezTo>
                      <a:cubicBezTo>
                        <a:pt x="223" y="79"/>
                        <a:pt x="216" y="80"/>
                        <a:pt x="222" y="77"/>
                      </a:cubicBezTo>
                      <a:cubicBezTo>
                        <a:pt x="221" y="76"/>
                        <a:pt x="216" y="78"/>
                        <a:pt x="218" y="76"/>
                      </a:cubicBezTo>
                      <a:cubicBezTo>
                        <a:pt x="217" y="77"/>
                        <a:pt x="210" y="80"/>
                        <a:pt x="210" y="82"/>
                      </a:cubicBezTo>
                      <a:cubicBezTo>
                        <a:pt x="205" y="84"/>
                        <a:pt x="210" y="81"/>
                        <a:pt x="203" y="85"/>
                      </a:cubicBezTo>
                      <a:cubicBezTo>
                        <a:pt x="207" y="83"/>
                        <a:pt x="205" y="85"/>
                        <a:pt x="206" y="85"/>
                      </a:cubicBezTo>
                      <a:cubicBezTo>
                        <a:pt x="203" y="87"/>
                        <a:pt x="205" y="85"/>
                        <a:pt x="204" y="85"/>
                      </a:cubicBezTo>
                      <a:cubicBezTo>
                        <a:pt x="202" y="86"/>
                        <a:pt x="201" y="88"/>
                        <a:pt x="199" y="88"/>
                      </a:cubicBezTo>
                      <a:cubicBezTo>
                        <a:pt x="199" y="89"/>
                        <a:pt x="199" y="89"/>
                        <a:pt x="198" y="89"/>
                      </a:cubicBezTo>
                      <a:cubicBezTo>
                        <a:pt x="200" y="89"/>
                        <a:pt x="202" y="86"/>
                        <a:pt x="203" y="86"/>
                      </a:cubicBezTo>
                      <a:cubicBezTo>
                        <a:pt x="204" y="87"/>
                        <a:pt x="202" y="88"/>
                        <a:pt x="201" y="88"/>
                      </a:cubicBezTo>
                      <a:cubicBezTo>
                        <a:pt x="201" y="89"/>
                        <a:pt x="205" y="87"/>
                        <a:pt x="202" y="89"/>
                      </a:cubicBezTo>
                      <a:cubicBezTo>
                        <a:pt x="202" y="89"/>
                        <a:pt x="204" y="88"/>
                        <a:pt x="205" y="87"/>
                      </a:cubicBezTo>
                      <a:cubicBezTo>
                        <a:pt x="203" y="89"/>
                        <a:pt x="198" y="91"/>
                        <a:pt x="198" y="92"/>
                      </a:cubicBezTo>
                      <a:cubicBezTo>
                        <a:pt x="198" y="92"/>
                        <a:pt x="198" y="91"/>
                        <a:pt x="195" y="93"/>
                      </a:cubicBezTo>
                      <a:cubicBezTo>
                        <a:pt x="195" y="92"/>
                        <a:pt x="196" y="92"/>
                        <a:pt x="197" y="91"/>
                      </a:cubicBezTo>
                      <a:cubicBezTo>
                        <a:pt x="196" y="91"/>
                        <a:pt x="194" y="92"/>
                        <a:pt x="192" y="94"/>
                      </a:cubicBezTo>
                      <a:cubicBezTo>
                        <a:pt x="191" y="94"/>
                        <a:pt x="190" y="94"/>
                        <a:pt x="190" y="93"/>
                      </a:cubicBezTo>
                      <a:cubicBezTo>
                        <a:pt x="187" y="95"/>
                        <a:pt x="190" y="94"/>
                        <a:pt x="187" y="96"/>
                      </a:cubicBezTo>
                      <a:cubicBezTo>
                        <a:pt x="189" y="94"/>
                        <a:pt x="184" y="97"/>
                        <a:pt x="184" y="96"/>
                      </a:cubicBezTo>
                      <a:cubicBezTo>
                        <a:pt x="182" y="98"/>
                        <a:pt x="180" y="99"/>
                        <a:pt x="179" y="100"/>
                      </a:cubicBezTo>
                      <a:cubicBezTo>
                        <a:pt x="179" y="99"/>
                        <a:pt x="179" y="98"/>
                        <a:pt x="181" y="98"/>
                      </a:cubicBezTo>
                      <a:cubicBezTo>
                        <a:pt x="184" y="96"/>
                        <a:pt x="180" y="98"/>
                        <a:pt x="180" y="97"/>
                      </a:cubicBezTo>
                      <a:cubicBezTo>
                        <a:pt x="184" y="95"/>
                        <a:pt x="186" y="93"/>
                        <a:pt x="191" y="90"/>
                      </a:cubicBezTo>
                      <a:cubicBezTo>
                        <a:pt x="188" y="92"/>
                        <a:pt x="189" y="92"/>
                        <a:pt x="192" y="90"/>
                      </a:cubicBezTo>
                      <a:cubicBezTo>
                        <a:pt x="194" y="88"/>
                        <a:pt x="194" y="88"/>
                        <a:pt x="198" y="86"/>
                      </a:cubicBezTo>
                      <a:cubicBezTo>
                        <a:pt x="200" y="85"/>
                        <a:pt x="196" y="86"/>
                        <a:pt x="200" y="84"/>
                      </a:cubicBezTo>
                      <a:cubicBezTo>
                        <a:pt x="199" y="85"/>
                        <a:pt x="204" y="82"/>
                        <a:pt x="204" y="84"/>
                      </a:cubicBezTo>
                      <a:cubicBezTo>
                        <a:pt x="204" y="84"/>
                        <a:pt x="206" y="83"/>
                        <a:pt x="208" y="82"/>
                      </a:cubicBezTo>
                      <a:cubicBezTo>
                        <a:pt x="208" y="81"/>
                        <a:pt x="209" y="81"/>
                        <a:pt x="209" y="81"/>
                      </a:cubicBezTo>
                      <a:cubicBezTo>
                        <a:pt x="209" y="80"/>
                        <a:pt x="205" y="82"/>
                        <a:pt x="207" y="82"/>
                      </a:cubicBezTo>
                      <a:cubicBezTo>
                        <a:pt x="205" y="83"/>
                        <a:pt x="203" y="84"/>
                        <a:pt x="203" y="83"/>
                      </a:cubicBezTo>
                      <a:cubicBezTo>
                        <a:pt x="206" y="81"/>
                        <a:pt x="206" y="81"/>
                        <a:pt x="206" y="81"/>
                      </a:cubicBezTo>
                      <a:cubicBezTo>
                        <a:pt x="206" y="81"/>
                        <a:pt x="205" y="82"/>
                        <a:pt x="206" y="82"/>
                      </a:cubicBezTo>
                      <a:cubicBezTo>
                        <a:pt x="208" y="81"/>
                        <a:pt x="207" y="81"/>
                        <a:pt x="207" y="80"/>
                      </a:cubicBezTo>
                      <a:cubicBezTo>
                        <a:pt x="208" y="79"/>
                        <a:pt x="209" y="80"/>
                        <a:pt x="210" y="79"/>
                      </a:cubicBezTo>
                      <a:cubicBezTo>
                        <a:pt x="212" y="78"/>
                        <a:pt x="209" y="81"/>
                        <a:pt x="213" y="79"/>
                      </a:cubicBezTo>
                      <a:cubicBezTo>
                        <a:pt x="215" y="78"/>
                        <a:pt x="214" y="77"/>
                        <a:pt x="216" y="77"/>
                      </a:cubicBezTo>
                      <a:cubicBezTo>
                        <a:pt x="218" y="75"/>
                        <a:pt x="218" y="73"/>
                        <a:pt x="217" y="73"/>
                      </a:cubicBezTo>
                      <a:cubicBezTo>
                        <a:pt x="216" y="74"/>
                        <a:pt x="216" y="74"/>
                        <a:pt x="213" y="75"/>
                      </a:cubicBezTo>
                      <a:cubicBezTo>
                        <a:pt x="213" y="74"/>
                        <a:pt x="213" y="74"/>
                        <a:pt x="213" y="74"/>
                      </a:cubicBezTo>
                      <a:cubicBezTo>
                        <a:pt x="219" y="70"/>
                        <a:pt x="218" y="72"/>
                        <a:pt x="221" y="70"/>
                      </a:cubicBezTo>
                      <a:cubicBezTo>
                        <a:pt x="222" y="70"/>
                        <a:pt x="220" y="71"/>
                        <a:pt x="219" y="72"/>
                      </a:cubicBezTo>
                      <a:cubicBezTo>
                        <a:pt x="218" y="73"/>
                        <a:pt x="221" y="71"/>
                        <a:pt x="219" y="73"/>
                      </a:cubicBezTo>
                      <a:cubicBezTo>
                        <a:pt x="219" y="73"/>
                        <a:pt x="223" y="71"/>
                        <a:pt x="222" y="72"/>
                      </a:cubicBezTo>
                      <a:cubicBezTo>
                        <a:pt x="224" y="71"/>
                        <a:pt x="221" y="72"/>
                        <a:pt x="221" y="71"/>
                      </a:cubicBezTo>
                      <a:cubicBezTo>
                        <a:pt x="224" y="70"/>
                        <a:pt x="221" y="70"/>
                        <a:pt x="224" y="68"/>
                      </a:cubicBezTo>
                      <a:cubicBezTo>
                        <a:pt x="224" y="68"/>
                        <a:pt x="224" y="68"/>
                        <a:pt x="224" y="68"/>
                      </a:cubicBezTo>
                      <a:cubicBezTo>
                        <a:pt x="223" y="68"/>
                        <a:pt x="223" y="69"/>
                        <a:pt x="221" y="70"/>
                      </a:cubicBezTo>
                      <a:cubicBezTo>
                        <a:pt x="224" y="66"/>
                        <a:pt x="231" y="66"/>
                        <a:pt x="235" y="63"/>
                      </a:cubicBezTo>
                      <a:cubicBezTo>
                        <a:pt x="234" y="63"/>
                        <a:pt x="233" y="64"/>
                        <a:pt x="234" y="62"/>
                      </a:cubicBezTo>
                      <a:cubicBezTo>
                        <a:pt x="231" y="63"/>
                        <a:pt x="234" y="63"/>
                        <a:pt x="231" y="64"/>
                      </a:cubicBezTo>
                      <a:cubicBezTo>
                        <a:pt x="233" y="63"/>
                        <a:pt x="232" y="63"/>
                        <a:pt x="234" y="61"/>
                      </a:cubicBezTo>
                      <a:cubicBezTo>
                        <a:pt x="236" y="60"/>
                        <a:pt x="235" y="61"/>
                        <a:pt x="234" y="61"/>
                      </a:cubicBezTo>
                      <a:cubicBezTo>
                        <a:pt x="235" y="61"/>
                        <a:pt x="236" y="61"/>
                        <a:pt x="236" y="62"/>
                      </a:cubicBezTo>
                      <a:cubicBezTo>
                        <a:pt x="239" y="60"/>
                        <a:pt x="239" y="60"/>
                        <a:pt x="241" y="59"/>
                      </a:cubicBezTo>
                      <a:cubicBezTo>
                        <a:pt x="240" y="60"/>
                        <a:pt x="244" y="58"/>
                        <a:pt x="245" y="58"/>
                      </a:cubicBezTo>
                      <a:cubicBezTo>
                        <a:pt x="248" y="57"/>
                        <a:pt x="244" y="57"/>
                        <a:pt x="247" y="57"/>
                      </a:cubicBezTo>
                      <a:cubicBezTo>
                        <a:pt x="249" y="55"/>
                        <a:pt x="249" y="56"/>
                        <a:pt x="249" y="56"/>
                      </a:cubicBezTo>
                      <a:cubicBezTo>
                        <a:pt x="248" y="58"/>
                        <a:pt x="246" y="58"/>
                        <a:pt x="244" y="59"/>
                      </a:cubicBezTo>
                      <a:cubicBezTo>
                        <a:pt x="245" y="59"/>
                        <a:pt x="246" y="59"/>
                        <a:pt x="244" y="61"/>
                      </a:cubicBezTo>
                      <a:cubicBezTo>
                        <a:pt x="244" y="61"/>
                        <a:pt x="245" y="60"/>
                        <a:pt x="245" y="61"/>
                      </a:cubicBezTo>
                      <a:cubicBezTo>
                        <a:pt x="245" y="60"/>
                        <a:pt x="245" y="60"/>
                        <a:pt x="246" y="59"/>
                      </a:cubicBezTo>
                      <a:cubicBezTo>
                        <a:pt x="247" y="59"/>
                        <a:pt x="248" y="59"/>
                        <a:pt x="248" y="59"/>
                      </a:cubicBezTo>
                      <a:cubicBezTo>
                        <a:pt x="250" y="58"/>
                        <a:pt x="245" y="59"/>
                        <a:pt x="246" y="59"/>
                      </a:cubicBezTo>
                      <a:cubicBezTo>
                        <a:pt x="248" y="57"/>
                        <a:pt x="253" y="56"/>
                        <a:pt x="253" y="55"/>
                      </a:cubicBezTo>
                      <a:cubicBezTo>
                        <a:pt x="255" y="54"/>
                        <a:pt x="255" y="55"/>
                        <a:pt x="257" y="55"/>
                      </a:cubicBezTo>
                      <a:cubicBezTo>
                        <a:pt x="257" y="54"/>
                        <a:pt x="264" y="50"/>
                        <a:pt x="267" y="50"/>
                      </a:cubicBezTo>
                      <a:cubicBezTo>
                        <a:pt x="271" y="49"/>
                        <a:pt x="268" y="48"/>
                        <a:pt x="268" y="48"/>
                      </a:cubicBezTo>
                      <a:cubicBezTo>
                        <a:pt x="266" y="49"/>
                        <a:pt x="263" y="49"/>
                        <a:pt x="263" y="50"/>
                      </a:cubicBezTo>
                      <a:cubicBezTo>
                        <a:pt x="263" y="50"/>
                        <a:pt x="265" y="50"/>
                        <a:pt x="266" y="49"/>
                      </a:cubicBezTo>
                      <a:cubicBezTo>
                        <a:pt x="263" y="51"/>
                        <a:pt x="256" y="53"/>
                        <a:pt x="253" y="55"/>
                      </a:cubicBezTo>
                      <a:cubicBezTo>
                        <a:pt x="253" y="54"/>
                        <a:pt x="252" y="54"/>
                        <a:pt x="254" y="53"/>
                      </a:cubicBezTo>
                      <a:cubicBezTo>
                        <a:pt x="256" y="52"/>
                        <a:pt x="258" y="52"/>
                        <a:pt x="258" y="51"/>
                      </a:cubicBezTo>
                      <a:cubicBezTo>
                        <a:pt x="261" y="50"/>
                        <a:pt x="259" y="52"/>
                        <a:pt x="257" y="52"/>
                      </a:cubicBezTo>
                      <a:cubicBezTo>
                        <a:pt x="261" y="51"/>
                        <a:pt x="263" y="49"/>
                        <a:pt x="267" y="48"/>
                      </a:cubicBezTo>
                      <a:cubicBezTo>
                        <a:pt x="262" y="49"/>
                        <a:pt x="253" y="52"/>
                        <a:pt x="247" y="55"/>
                      </a:cubicBezTo>
                      <a:cubicBezTo>
                        <a:pt x="244" y="56"/>
                        <a:pt x="242" y="56"/>
                        <a:pt x="242" y="55"/>
                      </a:cubicBezTo>
                      <a:cubicBezTo>
                        <a:pt x="240" y="56"/>
                        <a:pt x="242" y="56"/>
                        <a:pt x="242" y="57"/>
                      </a:cubicBezTo>
                      <a:cubicBezTo>
                        <a:pt x="240" y="57"/>
                        <a:pt x="241" y="58"/>
                        <a:pt x="239" y="58"/>
                      </a:cubicBezTo>
                      <a:cubicBezTo>
                        <a:pt x="238" y="58"/>
                        <a:pt x="240" y="57"/>
                        <a:pt x="239" y="57"/>
                      </a:cubicBezTo>
                      <a:cubicBezTo>
                        <a:pt x="238" y="57"/>
                        <a:pt x="236" y="58"/>
                        <a:pt x="234" y="59"/>
                      </a:cubicBezTo>
                      <a:cubicBezTo>
                        <a:pt x="233" y="60"/>
                        <a:pt x="235" y="59"/>
                        <a:pt x="234" y="60"/>
                      </a:cubicBezTo>
                      <a:cubicBezTo>
                        <a:pt x="236" y="59"/>
                        <a:pt x="235" y="59"/>
                        <a:pt x="235" y="59"/>
                      </a:cubicBezTo>
                      <a:cubicBezTo>
                        <a:pt x="237" y="57"/>
                        <a:pt x="237" y="58"/>
                        <a:pt x="239" y="58"/>
                      </a:cubicBezTo>
                      <a:cubicBezTo>
                        <a:pt x="238" y="59"/>
                        <a:pt x="227" y="63"/>
                        <a:pt x="229" y="64"/>
                      </a:cubicBezTo>
                      <a:cubicBezTo>
                        <a:pt x="228" y="64"/>
                        <a:pt x="227" y="64"/>
                        <a:pt x="226" y="64"/>
                      </a:cubicBezTo>
                      <a:cubicBezTo>
                        <a:pt x="229" y="61"/>
                        <a:pt x="225" y="63"/>
                        <a:pt x="223" y="62"/>
                      </a:cubicBezTo>
                      <a:cubicBezTo>
                        <a:pt x="222" y="63"/>
                        <a:pt x="222" y="63"/>
                        <a:pt x="220" y="64"/>
                      </a:cubicBezTo>
                      <a:cubicBezTo>
                        <a:pt x="220" y="64"/>
                        <a:pt x="221" y="63"/>
                        <a:pt x="221" y="63"/>
                      </a:cubicBezTo>
                      <a:cubicBezTo>
                        <a:pt x="216" y="65"/>
                        <a:pt x="222" y="64"/>
                        <a:pt x="217" y="66"/>
                      </a:cubicBezTo>
                      <a:cubicBezTo>
                        <a:pt x="217" y="65"/>
                        <a:pt x="218" y="65"/>
                        <a:pt x="218" y="64"/>
                      </a:cubicBezTo>
                      <a:cubicBezTo>
                        <a:pt x="213" y="68"/>
                        <a:pt x="214" y="68"/>
                        <a:pt x="210" y="70"/>
                      </a:cubicBezTo>
                      <a:cubicBezTo>
                        <a:pt x="209" y="69"/>
                        <a:pt x="209" y="69"/>
                        <a:pt x="209" y="69"/>
                      </a:cubicBezTo>
                      <a:cubicBezTo>
                        <a:pt x="209" y="69"/>
                        <a:pt x="207" y="71"/>
                        <a:pt x="205" y="72"/>
                      </a:cubicBezTo>
                      <a:cubicBezTo>
                        <a:pt x="205" y="72"/>
                        <a:pt x="207" y="72"/>
                        <a:pt x="204" y="74"/>
                      </a:cubicBezTo>
                      <a:cubicBezTo>
                        <a:pt x="204" y="73"/>
                        <a:pt x="205" y="72"/>
                        <a:pt x="203" y="73"/>
                      </a:cubicBezTo>
                      <a:cubicBezTo>
                        <a:pt x="201" y="75"/>
                        <a:pt x="199" y="76"/>
                        <a:pt x="198" y="77"/>
                      </a:cubicBezTo>
                      <a:cubicBezTo>
                        <a:pt x="199" y="76"/>
                        <a:pt x="202" y="75"/>
                        <a:pt x="198" y="78"/>
                      </a:cubicBezTo>
                      <a:cubicBezTo>
                        <a:pt x="199" y="78"/>
                        <a:pt x="201" y="77"/>
                        <a:pt x="203" y="75"/>
                      </a:cubicBezTo>
                      <a:cubicBezTo>
                        <a:pt x="203" y="76"/>
                        <a:pt x="196" y="80"/>
                        <a:pt x="194" y="81"/>
                      </a:cubicBezTo>
                      <a:cubicBezTo>
                        <a:pt x="197" y="79"/>
                        <a:pt x="196" y="79"/>
                        <a:pt x="197" y="77"/>
                      </a:cubicBezTo>
                      <a:cubicBezTo>
                        <a:pt x="194" y="79"/>
                        <a:pt x="195" y="78"/>
                        <a:pt x="192" y="80"/>
                      </a:cubicBezTo>
                      <a:cubicBezTo>
                        <a:pt x="191" y="80"/>
                        <a:pt x="192" y="80"/>
                        <a:pt x="192" y="81"/>
                      </a:cubicBezTo>
                      <a:cubicBezTo>
                        <a:pt x="187" y="83"/>
                        <a:pt x="184" y="85"/>
                        <a:pt x="179" y="89"/>
                      </a:cubicBezTo>
                      <a:cubicBezTo>
                        <a:pt x="179" y="89"/>
                        <a:pt x="180" y="89"/>
                        <a:pt x="180" y="89"/>
                      </a:cubicBezTo>
                      <a:cubicBezTo>
                        <a:pt x="181" y="88"/>
                        <a:pt x="181" y="88"/>
                        <a:pt x="183" y="87"/>
                      </a:cubicBezTo>
                      <a:cubicBezTo>
                        <a:pt x="182" y="88"/>
                        <a:pt x="182" y="89"/>
                        <a:pt x="182" y="90"/>
                      </a:cubicBezTo>
                      <a:cubicBezTo>
                        <a:pt x="179" y="91"/>
                        <a:pt x="178" y="93"/>
                        <a:pt x="177" y="92"/>
                      </a:cubicBezTo>
                      <a:cubicBezTo>
                        <a:pt x="176" y="94"/>
                        <a:pt x="174" y="95"/>
                        <a:pt x="172" y="96"/>
                      </a:cubicBezTo>
                      <a:cubicBezTo>
                        <a:pt x="171" y="96"/>
                        <a:pt x="173" y="94"/>
                        <a:pt x="173" y="94"/>
                      </a:cubicBezTo>
                      <a:cubicBezTo>
                        <a:pt x="169" y="96"/>
                        <a:pt x="172" y="96"/>
                        <a:pt x="171" y="97"/>
                      </a:cubicBezTo>
                      <a:cubicBezTo>
                        <a:pt x="171" y="97"/>
                        <a:pt x="172" y="96"/>
                        <a:pt x="173" y="95"/>
                      </a:cubicBezTo>
                      <a:cubicBezTo>
                        <a:pt x="173" y="96"/>
                        <a:pt x="169" y="100"/>
                        <a:pt x="173" y="97"/>
                      </a:cubicBezTo>
                      <a:cubicBezTo>
                        <a:pt x="171" y="99"/>
                        <a:pt x="166" y="102"/>
                        <a:pt x="166" y="101"/>
                      </a:cubicBezTo>
                      <a:cubicBezTo>
                        <a:pt x="169" y="98"/>
                        <a:pt x="167" y="98"/>
                        <a:pt x="169" y="97"/>
                      </a:cubicBezTo>
                      <a:cubicBezTo>
                        <a:pt x="168" y="96"/>
                        <a:pt x="165" y="99"/>
                        <a:pt x="163" y="101"/>
                      </a:cubicBezTo>
                      <a:cubicBezTo>
                        <a:pt x="163" y="101"/>
                        <a:pt x="162" y="101"/>
                        <a:pt x="162" y="101"/>
                      </a:cubicBezTo>
                      <a:cubicBezTo>
                        <a:pt x="162" y="101"/>
                        <a:pt x="163" y="100"/>
                        <a:pt x="163" y="100"/>
                      </a:cubicBezTo>
                      <a:cubicBezTo>
                        <a:pt x="163" y="100"/>
                        <a:pt x="162" y="100"/>
                        <a:pt x="161" y="101"/>
                      </a:cubicBezTo>
                      <a:cubicBezTo>
                        <a:pt x="162" y="102"/>
                        <a:pt x="162" y="102"/>
                        <a:pt x="158" y="102"/>
                      </a:cubicBezTo>
                      <a:cubicBezTo>
                        <a:pt x="157" y="104"/>
                        <a:pt x="161" y="102"/>
                        <a:pt x="157" y="105"/>
                      </a:cubicBezTo>
                      <a:cubicBezTo>
                        <a:pt x="157" y="104"/>
                        <a:pt x="155" y="105"/>
                        <a:pt x="154" y="106"/>
                      </a:cubicBezTo>
                      <a:cubicBezTo>
                        <a:pt x="157" y="105"/>
                        <a:pt x="154" y="107"/>
                        <a:pt x="154" y="107"/>
                      </a:cubicBezTo>
                      <a:cubicBezTo>
                        <a:pt x="152" y="109"/>
                        <a:pt x="153" y="108"/>
                        <a:pt x="151" y="109"/>
                      </a:cubicBezTo>
                      <a:cubicBezTo>
                        <a:pt x="151" y="109"/>
                        <a:pt x="153" y="108"/>
                        <a:pt x="152" y="108"/>
                      </a:cubicBezTo>
                      <a:cubicBezTo>
                        <a:pt x="152" y="108"/>
                        <a:pt x="152" y="108"/>
                        <a:pt x="151" y="108"/>
                      </a:cubicBezTo>
                      <a:cubicBezTo>
                        <a:pt x="150" y="109"/>
                        <a:pt x="151" y="109"/>
                        <a:pt x="150" y="110"/>
                      </a:cubicBezTo>
                      <a:cubicBezTo>
                        <a:pt x="150" y="111"/>
                        <a:pt x="153" y="108"/>
                        <a:pt x="150" y="111"/>
                      </a:cubicBezTo>
                      <a:cubicBezTo>
                        <a:pt x="151" y="111"/>
                        <a:pt x="154" y="109"/>
                        <a:pt x="154" y="108"/>
                      </a:cubicBezTo>
                      <a:cubicBezTo>
                        <a:pt x="154" y="109"/>
                        <a:pt x="156" y="108"/>
                        <a:pt x="156" y="108"/>
                      </a:cubicBezTo>
                      <a:cubicBezTo>
                        <a:pt x="154" y="110"/>
                        <a:pt x="154" y="109"/>
                        <a:pt x="153" y="110"/>
                      </a:cubicBezTo>
                      <a:cubicBezTo>
                        <a:pt x="152" y="111"/>
                        <a:pt x="149" y="113"/>
                        <a:pt x="149" y="114"/>
                      </a:cubicBezTo>
                      <a:cubicBezTo>
                        <a:pt x="150" y="113"/>
                        <a:pt x="153" y="110"/>
                        <a:pt x="154" y="111"/>
                      </a:cubicBezTo>
                      <a:cubicBezTo>
                        <a:pt x="151" y="113"/>
                        <a:pt x="152" y="113"/>
                        <a:pt x="153" y="113"/>
                      </a:cubicBezTo>
                      <a:cubicBezTo>
                        <a:pt x="153" y="113"/>
                        <a:pt x="152" y="113"/>
                        <a:pt x="152" y="113"/>
                      </a:cubicBezTo>
                      <a:cubicBezTo>
                        <a:pt x="152" y="113"/>
                        <a:pt x="152" y="114"/>
                        <a:pt x="152" y="114"/>
                      </a:cubicBezTo>
                      <a:cubicBezTo>
                        <a:pt x="150" y="114"/>
                        <a:pt x="153" y="111"/>
                        <a:pt x="149" y="114"/>
                      </a:cubicBezTo>
                      <a:cubicBezTo>
                        <a:pt x="149" y="116"/>
                        <a:pt x="146" y="119"/>
                        <a:pt x="150" y="117"/>
                      </a:cubicBezTo>
                      <a:cubicBezTo>
                        <a:pt x="149" y="118"/>
                        <a:pt x="149" y="118"/>
                        <a:pt x="149" y="118"/>
                      </a:cubicBezTo>
                      <a:cubicBezTo>
                        <a:pt x="147" y="120"/>
                        <a:pt x="146" y="119"/>
                        <a:pt x="147" y="118"/>
                      </a:cubicBezTo>
                      <a:cubicBezTo>
                        <a:pt x="144" y="118"/>
                        <a:pt x="140" y="124"/>
                        <a:pt x="138" y="124"/>
                      </a:cubicBezTo>
                      <a:cubicBezTo>
                        <a:pt x="139" y="124"/>
                        <a:pt x="136" y="126"/>
                        <a:pt x="136" y="127"/>
                      </a:cubicBezTo>
                      <a:cubicBezTo>
                        <a:pt x="137" y="127"/>
                        <a:pt x="140" y="125"/>
                        <a:pt x="143" y="122"/>
                      </a:cubicBezTo>
                      <a:cubicBezTo>
                        <a:pt x="143" y="122"/>
                        <a:pt x="143" y="122"/>
                        <a:pt x="143" y="122"/>
                      </a:cubicBezTo>
                      <a:cubicBezTo>
                        <a:pt x="144" y="121"/>
                        <a:pt x="142" y="123"/>
                        <a:pt x="144" y="123"/>
                      </a:cubicBezTo>
                      <a:cubicBezTo>
                        <a:pt x="142" y="122"/>
                        <a:pt x="139" y="127"/>
                        <a:pt x="138" y="126"/>
                      </a:cubicBezTo>
                      <a:cubicBezTo>
                        <a:pt x="135" y="128"/>
                        <a:pt x="135" y="129"/>
                        <a:pt x="134" y="130"/>
                      </a:cubicBezTo>
                      <a:cubicBezTo>
                        <a:pt x="137" y="129"/>
                        <a:pt x="137" y="128"/>
                        <a:pt x="139" y="127"/>
                      </a:cubicBezTo>
                      <a:cubicBezTo>
                        <a:pt x="139" y="128"/>
                        <a:pt x="140" y="127"/>
                        <a:pt x="139" y="128"/>
                      </a:cubicBezTo>
                      <a:cubicBezTo>
                        <a:pt x="140" y="128"/>
                        <a:pt x="141" y="127"/>
                        <a:pt x="141" y="127"/>
                      </a:cubicBezTo>
                      <a:cubicBezTo>
                        <a:pt x="142" y="126"/>
                        <a:pt x="142" y="126"/>
                        <a:pt x="142" y="126"/>
                      </a:cubicBezTo>
                      <a:cubicBezTo>
                        <a:pt x="143" y="125"/>
                        <a:pt x="144" y="125"/>
                        <a:pt x="146" y="123"/>
                      </a:cubicBezTo>
                      <a:cubicBezTo>
                        <a:pt x="147" y="121"/>
                        <a:pt x="151" y="120"/>
                        <a:pt x="154" y="116"/>
                      </a:cubicBezTo>
                      <a:cubicBezTo>
                        <a:pt x="159" y="114"/>
                        <a:pt x="160" y="110"/>
                        <a:pt x="162" y="111"/>
                      </a:cubicBezTo>
                      <a:cubicBezTo>
                        <a:pt x="165" y="107"/>
                        <a:pt x="169" y="106"/>
                        <a:pt x="173" y="103"/>
                      </a:cubicBezTo>
                      <a:cubicBezTo>
                        <a:pt x="175" y="101"/>
                        <a:pt x="172" y="103"/>
                        <a:pt x="174" y="102"/>
                      </a:cubicBezTo>
                      <a:cubicBezTo>
                        <a:pt x="175" y="101"/>
                        <a:pt x="176" y="101"/>
                        <a:pt x="178" y="100"/>
                      </a:cubicBezTo>
                      <a:cubicBezTo>
                        <a:pt x="174" y="104"/>
                        <a:pt x="169" y="106"/>
                        <a:pt x="163" y="111"/>
                      </a:cubicBezTo>
                      <a:cubicBezTo>
                        <a:pt x="166" y="111"/>
                        <a:pt x="178" y="99"/>
                        <a:pt x="183" y="98"/>
                      </a:cubicBezTo>
                      <a:cubicBezTo>
                        <a:pt x="183" y="98"/>
                        <a:pt x="180" y="101"/>
                        <a:pt x="183" y="99"/>
                      </a:cubicBezTo>
                      <a:cubicBezTo>
                        <a:pt x="183" y="100"/>
                        <a:pt x="177" y="103"/>
                        <a:pt x="177" y="104"/>
                      </a:cubicBezTo>
                      <a:cubicBezTo>
                        <a:pt x="173" y="106"/>
                        <a:pt x="172" y="108"/>
                        <a:pt x="168" y="110"/>
                      </a:cubicBezTo>
                      <a:cubicBezTo>
                        <a:pt x="168" y="111"/>
                        <a:pt x="168" y="111"/>
                        <a:pt x="168" y="111"/>
                      </a:cubicBezTo>
                      <a:cubicBezTo>
                        <a:pt x="170" y="109"/>
                        <a:pt x="173" y="108"/>
                        <a:pt x="176" y="106"/>
                      </a:cubicBezTo>
                      <a:cubicBezTo>
                        <a:pt x="175" y="107"/>
                        <a:pt x="175" y="107"/>
                        <a:pt x="176" y="107"/>
                      </a:cubicBezTo>
                      <a:cubicBezTo>
                        <a:pt x="173" y="109"/>
                        <a:pt x="173" y="109"/>
                        <a:pt x="169" y="112"/>
                      </a:cubicBezTo>
                      <a:cubicBezTo>
                        <a:pt x="168" y="112"/>
                        <a:pt x="168" y="112"/>
                        <a:pt x="168" y="112"/>
                      </a:cubicBezTo>
                      <a:cubicBezTo>
                        <a:pt x="166" y="114"/>
                        <a:pt x="163" y="116"/>
                        <a:pt x="159" y="119"/>
                      </a:cubicBezTo>
                      <a:cubicBezTo>
                        <a:pt x="160" y="120"/>
                        <a:pt x="165" y="115"/>
                        <a:pt x="166" y="114"/>
                      </a:cubicBezTo>
                      <a:cubicBezTo>
                        <a:pt x="167" y="114"/>
                        <a:pt x="166" y="114"/>
                        <a:pt x="166" y="114"/>
                      </a:cubicBezTo>
                      <a:cubicBezTo>
                        <a:pt x="164" y="116"/>
                        <a:pt x="168" y="113"/>
                        <a:pt x="168" y="114"/>
                      </a:cubicBezTo>
                      <a:cubicBezTo>
                        <a:pt x="169" y="112"/>
                        <a:pt x="172" y="111"/>
                        <a:pt x="175" y="108"/>
                      </a:cubicBezTo>
                      <a:cubicBezTo>
                        <a:pt x="175" y="109"/>
                        <a:pt x="174" y="110"/>
                        <a:pt x="174" y="110"/>
                      </a:cubicBezTo>
                      <a:cubicBezTo>
                        <a:pt x="176" y="108"/>
                        <a:pt x="181" y="104"/>
                        <a:pt x="183" y="104"/>
                      </a:cubicBezTo>
                      <a:cubicBezTo>
                        <a:pt x="185" y="102"/>
                        <a:pt x="189" y="100"/>
                        <a:pt x="190" y="98"/>
                      </a:cubicBezTo>
                      <a:cubicBezTo>
                        <a:pt x="191" y="98"/>
                        <a:pt x="196" y="95"/>
                        <a:pt x="199" y="93"/>
                      </a:cubicBezTo>
                      <a:cubicBezTo>
                        <a:pt x="199" y="93"/>
                        <a:pt x="198" y="94"/>
                        <a:pt x="198" y="94"/>
                      </a:cubicBezTo>
                      <a:cubicBezTo>
                        <a:pt x="203" y="90"/>
                        <a:pt x="208" y="88"/>
                        <a:pt x="215" y="83"/>
                      </a:cubicBezTo>
                      <a:cubicBezTo>
                        <a:pt x="214" y="84"/>
                        <a:pt x="214" y="85"/>
                        <a:pt x="215" y="84"/>
                      </a:cubicBezTo>
                      <a:cubicBezTo>
                        <a:pt x="218" y="83"/>
                        <a:pt x="214" y="85"/>
                        <a:pt x="215" y="85"/>
                      </a:cubicBezTo>
                      <a:cubicBezTo>
                        <a:pt x="212" y="86"/>
                        <a:pt x="211" y="87"/>
                        <a:pt x="208" y="88"/>
                      </a:cubicBezTo>
                      <a:cubicBezTo>
                        <a:pt x="206" y="89"/>
                        <a:pt x="209" y="88"/>
                        <a:pt x="209" y="89"/>
                      </a:cubicBezTo>
                      <a:cubicBezTo>
                        <a:pt x="204" y="91"/>
                        <a:pt x="202" y="93"/>
                        <a:pt x="200" y="95"/>
                      </a:cubicBezTo>
                      <a:cubicBezTo>
                        <a:pt x="198" y="95"/>
                        <a:pt x="196" y="97"/>
                        <a:pt x="194" y="98"/>
                      </a:cubicBezTo>
                      <a:cubicBezTo>
                        <a:pt x="193" y="99"/>
                        <a:pt x="193" y="99"/>
                        <a:pt x="193" y="99"/>
                      </a:cubicBezTo>
                      <a:cubicBezTo>
                        <a:pt x="190" y="100"/>
                        <a:pt x="188" y="102"/>
                        <a:pt x="184" y="105"/>
                      </a:cubicBezTo>
                      <a:cubicBezTo>
                        <a:pt x="184" y="104"/>
                        <a:pt x="184" y="104"/>
                        <a:pt x="184" y="104"/>
                      </a:cubicBezTo>
                      <a:cubicBezTo>
                        <a:pt x="183" y="105"/>
                        <a:pt x="182" y="106"/>
                        <a:pt x="182" y="106"/>
                      </a:cubicBezTo>
                      <a:cubicBezTo>
                        <a:pt x="182" y="106"/>
                        <a:pt x="175" y="111"/>
                        <a:pt x="170" y="115"/>
                      </a:cubicBezTo>
                      <a:cubicBezTo>
                        <a:pt x="170" y="115"/>
                        <a:pt x="170" y="115"/>
                        <a:pt x="170" y="115"/>
                      </a:cubicBezTo>
                      <a:cubicBezTo>
                        <a:pt x="164" y="119"/>
                        <a:pt x="167" y="119"/>
                        <a:pt x="161" y="123"/>
                      </a:cubicBezTo>
                      <a:cubicBezTo>
                        <a:pt x="162" y="123"/>
                        <a:pt x="161" y="124"/>
                        <a:pt x="162" y="123"/>
                      </a:cubicBezTo>
                      <a:cubicBezTo>
                        <a:pt x="161" y="124"/>
                        <a:pt x="156" y="128"/>
                        <a:pt x="156" y="128"/>
                      </a:cubicBezTo>
                      <a:cubicBezTo>
                        <a:pt x="155" y="128"/>
                        <a:pt x="156" y="129"/>
                        <a:pt x="155" y="130"/>
                      </a:cubicBezTo>
                      <a:cubicBezTo>
                        <a:pt x="152" y="130"/>
                        <a:pt x="154" y="128"/>
                        <a:pt x="154" y="127"/>
                      </a:cubicBezTo>
                      <a:cubicBezTo>
                        <a:pt x="151" y="129"/>
                        <a:pt x="154" y="128"/>
                        <a:pt x="151" y="131"/>
                      </a:cubicBezTo>
                      <a:cubicBezTo>
                        <a:pt x="151" y="131"/>
                        <a:pt x="152" y="130"/>
                        <a:pt x="152" y="131"/>
                      </a:cubicBezTo>
                      <a:cubicBezTo>
                        <a:pt x="149" y="133"/>
                        <a:pt x="150" y="133"/>
                        <a:pt x="148" y="135"/>
                      </a:cubicBezTo>
                      <a:cubicBezTo>
                        <a:pt x="146" y="136"/>
                        <a:pt x="146" y="137"/>
                        <a:pt x="145" y="138"/>
                      </a:cubicBezTo>
                      <a:cubicBezTo>
                        <a:pt x="145" y="137"/>
                        <a:pt x="145" y="137"/>
                        <a:pt x="142" y="139"/>
                      </a:cubicBezTo>
                      <a:cubicBezTo>
                        <a:pt x="140" y="141"/>
                        <a:pt x="144" y="138"/>
                        <a:pt x="143" y="139"/>
                      </a:cubicBezTo>
                      <a:cubicBezTo>
                        <a:pt x="142" y="140"/>
                        <a:pt x="139" y="142"/>
                        <a:pt x="141" y="141"/>
                      </a:cubicBezTo>
                      <a:cubicBezTo>
                        <a:pt x="141" y="141"/>
                        <a:pt x="139" y="143"/>
                        <a:pt x="139" y="142"/>
                      </a:cubicBezTo>
                      <a:cubicBezTo>
                        <a:pt x="138" y="144"/>
                        <a:pt x="137" y="145"/>
                        <a:pt x="135" y="148"/>
                      </a:cubicBezTo>
                      <a:cubicBezTo>
                        <a:pt x="139" y="145"/>
                        <a:pt x="143" y="141"/>
                        <a:pt x="147" y="137"/>
                      </a:cubicBezTo>
                      <a:cubicBezTo>
                        <a:pt x="149" y="137"/>
                        <a:pt x="147" y="138"/>
                        <a:pt x="149" y="137"/>
                      </a:cubicBezTo>
                      <a:cubicBezTo>
                        <a:pt x="151" y="135"/>
                        <a:pt x="151" y="135"/>
                        <a:pt x="151" y="134"/>
                      </a:cubicBezTo>
                      <a:cubicBezTo>
                        <a:pt x="154" y="132"/>
                        <a:pt x="152" y="134"/>
                        <a:pt x="151" y="135"/>
                      </a:cubicBezTo>
                      <a:cubicBezTo>
                        <a:pt x="152" y="135"/>
                        <a:pt x="154" y="133"/>
                        <a:pt x="156" y="132"/>
                      </a:cubicBezTo>
                      <a:cubicBezTo>
                        <a:pt x="153" y="132"/>
                        <a:pt x="159" y="128"/>
                        <a:pt x="161" y="127"/>
                      </a:cubicBezTo>
                      <a:cubicBezTo>
                        <a:pt x="163" y="125"/>
                        <a:pt x="159" y="129"/>
                        <a:pt x="157" y="130"/>
                      </a:cubicBezTo>
                      <a:cubicBezTo>
                        <a:pt x="159" y="130"/>
                        <a:pt x="156" y="132"/>
                        <a:pt x="156" y="133"/>
                      </a:cubicBezTo>
                      <a:cubicBezTo>
                        <a:pt x="155" y="134"/>
                        <a:pt x="150" y="138"/>
                        <a:pt x="150" y="139"/>
                      </a:cubicBezTo>
                      <a:cubicBezTo>
                        <a:pt x="148" y="140"/>
                        <a:pt x="146" y="141"/>
                        <a:pt x="145" y="143"/>
                      </a:cubicBezTo>
                      <a:cubicBezTo>
                        <a:pt x="144" y="143"/>
                        <a:pt x="145" y="143"/>
                        <a:pt x="145" y="142"/>
                      </a:cubicBezTo>
                      <a:cubicBezTo>
                        <a:pt x="144" y="145"/>
                        <a:pt x="143" y="144"/>
                        <a:pt x="141" y="145"/>
                      </a:cubicBezTo>
                      <a:cubicBezTo>
                        <a:pt x="139" y="147"/>
                        <a:pt x="142" y="145"/>
                        <a:pt x="142" y="146"/>
                      </a:cubicBezTo>
                      <a:cubicBezTo>
                        <a:pt x="140" y="147"/>
                        <a:pt x="141" y="147"/>
                        <a:pt x="139" y="148"/>
                      </a:cubicBezTo>
                      <a:cubicBezTo>
                        <a:pt x="138" y="148"/>
                        <a:pt x="138" y="147"/>
                        <a:pt x="140" y="145"/>
                      </a:cubicBezTo>
                      <a:cubicBezTo>
                        <a:pt x="140" y="145"/>
                        <a:pt x="139" y="145"/>
                        <a:pt x="139" y="145"/>
                      </a:cubicBezTo>
                      <a:cubicBezTo>
                        <a:pt x="137" y="148"/>
                        <a:pt x="135" y="150"/>
                        <a:pt x="136" y="151"/>
                      </a:cubicBezTo>
                      <a:cubicBezTo>
                        <a:pt x="134" y="153"/>
                        <a:pt x="135" y="151"/>
                        <a:pt x="133" y="152"/>
                      </a:cubicBezTo>
                      <a:cubicBezTo>
                        <a:pt x="133" y="153"/>
                        <a:pt x="134" y="153"/>
                        <a:pt x="131" y="156"/>
                      </a:cubicBezTo>
                      <a:cubicBezTo>
                        <a:pt x="131" y="155"/>
                        <a:pt x="131" y="155"/>
                        <a:pt x="130" y="155"/>
                      </a:cubicBezTo>
                      <a:cubicBezTo>
                        <a:pt x="130" y="156"/>
                        <a:pt x="129" y="157"/>
                        <a:pt x="129" y="158"/>
                      </a:cubicBezTo>
                      <a:cubicBezTo>
                        <a:pt x="125" y="161"/>
                        <a:pt x="122" y="164"/>
                        <a:pt x="119" y="167"/>
                      </a:cubicBezTo>
                      <a:cubicBezTo>
                        <a:pt x="118" y="168"/>
                        <a:pt x="118" y="168"/>
                        <a:pt x="118" y="168"/>
                      </a:cubicBezTo>
                      <a:cubicBezTo>
                        <a:pt x="116" y="169"/>
                        <a:pt x="117" y="169"/>
                        <a:pt x="115" y="171"/>
                      </a:cubicBezTo>
                      <a:cubicBezTo>
                        <a:pt x="113" y="171"/>
                        <a:pt x="111" y="174"/>
                        <a:pt x="109" y="175"/>
                      </a:cubicBezTo>
                      <a:cubicBezTo>
                        <a:pt x="110" y="174"/>
                        <a:pt x="110" y="174"/>
                        <a:pt x="110" y="173"/>
                      </a:cubicBezTo>
                      <a:cubicBezTo>
                        <a:pt x="114" y="170"/>
                        <a:pt x="118" y="163"/>
                        <a:pt x="121" y="162"/>
                      </a:cubicBezTo>
                      <a:cubicBezTo>
                        <a:pt x="125" y="157"/>
                        <a:pt x="129" y="153"/>
                        <a:pt x="133" y="151"/>
                      </a:cubicBezTo>
                      <a:cubicBezTo>
                        <a:pt x="134" y="150"/>
                        <a:pt x="134" y="149"/>
                        <a:pt x="134" y="149"/>
                      </a:cubicBezTo>
                      <a:cubicBezTo>
                        <a:pt x="134" y="148"/>
                        <a:pt x="130" y="152"/>
                        <a:pt x="130" y="150"/>
                      </a:cubicBezTo>
                      <a:cubicBezTo>
                        <a:pt x="131" y="150"/>
                        <a:pt x="131" y="150"/>
                        <a:pt x="131" y="150"/>
                      </a:cubicBezTo>
                      <a:cubicBezTo>
                        <a:pt x="133" y="149"/>
                        <a:pt x="133" y="148"/>
                        <a:pt x="135" y="147"/>
                      </a:cubicBezTo>
                      <a:cubicBezTo>
                        <a:pt x="126" y="153"/>
                        <a:pt x="125" y="155"/>
                        <a:pt x="119" y="161"/>
                      </a:cubicBezTo>
                      <a:cubicBezTo>
                        <a:pt x="118" y="160"/>
                        <a:pt x="122" y="157"/>
                        <a:pt x="123" y="155"/>
                      </a:cubicBezTo>
                      <a:cubicBezTo>
                        <a:pt x="121" y="157"/>
                        <a:pt x="123" y="155"/>
                        <a:pt x="121" y="156"/>
                      </a:cubicBezTo>
                      <a:cubicBezTo>
                        <a:pt x="121" y="155"/>
                        <a:pt x="123" y="153"/>
                        <a:pt x="123" y="153"/>
                      </a:cubicBezTo>
                      <a:cubicBezTo>
                        <a:pt x="125" y="151"/>
                        <a:pt x="125" y="153"/>
                        <a:pt x="123" y="155"/>
                      </a:cubicBezTo>
                      <a:cubicBezTo>
                        <a:pt x="123" y="155"/>
                        <a:pt x="127" y="151"/>
                        <a:pt x="125" y="153"/>
                      </a:cubicBezTo>
                      <a:cubicBezTo>
                        <a:pt x="128" y="151"/>
                        <a:pt x="128" y="151"/>
                        <a:pt x="131" y="148"/>
                      </a:cubicBezTo>
                      <a:cubicBezTo>
                        <a:pt x="132" y="145"/>
                        <a:pt x="130" y="145"/>
                        <a:pt x="125" y="149"/>
                      </a:cubicBezTo>
                      <a:cubicBezTo>
                        <a:pt x="120" y="156"/>
                        <a:pt x="111" y="162"/>
                        <a:pt x="106" y="170"/>
                      </a:cubicBezTo>
                      <a:cubicBezTo>
                        <a:pt x="104" y="170"/>
                        <a:pt x="103" y="171"/>
                        <a:pt x="102" y="172"/>
                      </a:cubicBezTo>
                      <a:cubicBezTo>
                        <a:pt x="101" y="173"/>
                        <a:pt x="100" y="174"/>
                        <a:pt x="100" y="174"/>
                      </a:cubicBezTo>
                      <a:cubicBezTo>
                        <a:pt x="100" y="175"/>
                        <a:pt x="100" y="175"/>
                        <a:pt x="99" y="176"/>
                      </a:cubicBezTo>
                      <a:cubicBezTo>
                        <a:pt x="100" y="176"/>
                        <a:pt x="100" y="176"/>
                        <a:pt x="100" y="175"/>
                      </a:cubicBezTo>
                      <a:cubicBezTo>
                        <a:pt x="101" y="176"/>
                        <a:pt x="99" y="176"/>
                        <a:pt x="100" y="177"/>
                      </a:cubicBezTo>
                      <a:cubicBezTo>
                        <a:pt x="99" y="176"/>
                        <a:pt x="98" y="175"/>
                        <a:pt x="97" y="175"/>
                      </a:cubicBezTo>
                      <a:cubicBezTo>
                        <a:pt x="97" y="175"/>
                        <a:pt x="97" y="176"/>
                        <a:pt x="97" y="176"/>
                      </a:cubicBezTo>
                      <a:cubicBezTo>
                        <a:pt x="97" y="175"/>
                        <a:pt x="96" y="177"/>
                        <a:pt x="96" y="176"/>
                      </a:cubicBezTo>
                      <a:cubicBezTo>
                        <a:pt x="97" y="175"/>
                        <a:pt x="97" y="174"/>
                        <a:pt x="98" y="175"/>
                      </a:cubicBezTo>
                      <a:cubicBezTo>
                        <a:pt x="98" y="174"/>
                        <a:pt x="97" y="174"/>
                        <a:pt x="98" y="174"/>
                      </a:cubicBezTo>
                      <a:cubicBezTo>
                        <a:pt x="97" y="173"/>
                        <a:pt x="96" y="175"/>
                        <a:pt x="95" y="176"/>
                      </a:cubicBezTo>
                      <a:cubicBezTo>
                        <a:pt x="95" y="176"/>
                        <a:pt x="95" y="177"/>
                        <a:pt x="94" y="177"/>
                      </a:cubicBezTo>
                      <a:cubicBezTo>
                        <a:pt x="95" y="178"/>
                        <a:pt x="95" y="177"/>
                        <a:pt x="96" y="177"/>
                      </a:cubicBezTo>
                      <a:cubicBezTo>
                        <a:pt x="95" y="178"/>
                        <a:pt x="95" y="178"/>
                        <a:pt x="94" y="178"/>
                      </a:cubicBezTo>
                      <a:cubicBezTo>
                        <a:pt x="94" y="179"/>
                        <a:pt x="95" y="179"/>
                        <a:pt x="95" y="179"/>
                      </a:cubicBezTo>
                      <a:cubicBezTo>
                        <a:pt x="94" y="179"/>
                        <a:pt x="92" y="179"/>
                        <a:pt x="92" y="180"/>
                      </a:cubicBezTo>
                      <a:cubicBezTo>
                        <a:pt x="92" y="180"/>
                        <a:pt x="92" y="180"/>
                        <a:pt x="93" y="180"/>
                      </a:cubicBezTo>
                      <a:cubicBezTo>
                        <a:pt x="93" y="180"/>
                        <a:pt x="93" y="181"/>
                        <a:pt x="93" y="181"/>
                      </a:cubicBezTo>
                      <a:cubicBezTo>
                        <a:pt x="92" y="181"/>
                        <a:pt x="92" y="180"/>
                        <a:pt x="92" y="181"/>
                      </a:cubicBezTo>
                      <a:cubicBezTo>
                        <a:pt x="91" y="181"/>
                        <a:pt x="92" y="181"/>
                        <a:pt x="92" y="181"/>
                      </a:cubicBezTo>
                      <a:cubicBezTo>
                        <a:pt x="92" y="182"/>
                        <a:pt x="91" y="181"/>
                        <a:pt x="91" y="182"/>
                      </a:cubicBezTo>
                      <a:cubicBezTo>
                        <a:pt x="90" y="182"/>
                        <a:pt x="90" y="183"/>
                        <a:pt x="89" y="183"/>
                      </a:cubicBezTo>
                      <a:cubicBezTo>
                        <a:pt x="89" y="183"/>
                        <a:pt x="90" y="182"/>
                        <a:pt x="90" y="183"/>
                      </a:cubicBezTo>
                      <a:cubicBezTo>
                        <a:pt x="89" y="183"/>
                        <a:pt x="89" y="183"/>
                        <a:pt x="88" y="183"/>
                      </a:cubicBezTo>
                      <a:cubicBezTo>
                        <a:pt x="87" y="184"/>
                        <a:pt x="88" y="184"/>
                        <a:pt x="88" y="184"/>
                      </a:cubicBezTo>
                      <a:cubicBezTo>
                        <a:pt x="87" y="184"/>
                        <a:pt x="87" y="186"/>
                        <a:pt x="86" y="186"/>
                      </a:cubicBezTo>
                      <a:cubicBezTo>
                        <a:pt x="86" y="186"/>
                        <a:pt x="86" y="186"/>
                        <a:pt x="86" y="186"/>
                      </a:cubicBezTo>
                      <a:cubicBezTo>
                        <a:pt x="86" y="186"/>
                        <a:pt x="86" y="186"/>
                        <a:pt x="85" y="186"/>
                      </a:cubicBezTo>
                      <a:cubicBezTo>
                        <a:pt x="85" y="186"/>
                        <a:pt x="86" y="186"/>
                        <a:pt x="86" y="186"/>
                      </a:cubicBezTo>
                      <a:cubicBezTo>
                        <a:pt x="84" y="188"/>
                        <a:pt x="83" y="190"/>
                        <a:pt x="81" y="192"/>
                      </a:cubicBezTo>
                      <a:cubicBezTo>
                        <a:pt x="81" y="192"/>
                        <a:pt x="81" y="192"/>
                        <a:pt x="81" y="192"/>
                      </a:cubicBezTo>
                      <a:cubicBezTo>
                        <a:pt x="81" y="193"/>
                        <a:pt x="82" y="192"/>
                        <a:pt x="81" y="193"/>
                      </a:cubicBezTo>
                      <a:cubicBezTo>
                        <a:pt x="81" y="193"/>
                        <a:pt x="81" y="193"/>
                        <a:pt x="81" y="193"/>
                      </a:cubicBezTo>
                      <a:cubicBezTo>
                        <a:pt x="80" y="193"/>
                        <a:pt x="80" y="194"/>
                        <a:pt x="80" y="193"/>
                      </a:cubicBezTo>
                      <a:cubicBezTo>
                        <a:pt x="79" y="193"/>
                        <a:pt x="81" y="192"/>
                        <a:pt x="80" y="192"/>
                      </a:cubicBezTo>
                      <a:cubicBezTo>
                        <a:pt x="80" y="191"/>
                        <a:pt x="80" y="192"/>
                        <a:pt x="80" y="192"/>
                      </a:cubicBezTo>
                      <a:cubicBezTo>
                        <a:pt x="79" y="191"/>
                        <a:pt x="80" y="191"/>
                        <a:pt x="81" y="190"/>
                      </a:cubicBezTo>
                      <a:cubicBezTo>
                        <a:pt x="81" y="191"/>
                        <a:pt x="80" y="191"/>
                        <a:pt x="81" y="191"/>
                      </a:cubicBezTo>
                      <a:cubicBezTo>
                        <a:pt x="81" y="191"/>
                        <a:pt x="82" y="191"/>
                        <a:pt x="82" y="190"/>
                      </a:cubicBezTo>
                      <a:cubicBezTo>
                        <a:pt x="82" y="190"/>
                        <a:pt x="81" y="191"/>
                        <a:pt x="81" y="190"/>
                      </a:cubicBezTo>
                      <a:cubicBezTo>
                        <a:pt x="81" y="189"/>
                        <a:pt x="82" y="190"/>
                        <a:pt x="82" y="190"/>
                      </a:cubicBezTo>
                      <a:cubicBezTo>
                        <a:pt x="83" y="189"/>
                        <a:pt x="82" y="189"/>
                        <a:pt x="81" y="189"/>
                      </a:cubicBezTo>
                      <a:cubicBezTo>
                        <a:pt x="81" y="189"/>
                        <a:pt x="81" y="190"/>
                        <a:pt x="81" y="190"/>
                      </a:cubicBezTo>
                      <a:cubicBezTo>
                        <a:pt x="80" y="190"/>
                        <a:pt x="82" y="188"/>
                        <a:pt x="82" y="188"/>
                      </a:cubicBezTo>
                      <a:cubicBezTo>
                        <a:pt x="83" y="188"/>
                        <a:pt x="82" y="189"/>
                        <a:pt x="82" y="189"/>
                      </a:cubicBezTo>
                      <a:cubicBezTo>
                        <a:pt x="83" y="189"/>
                        <a:pt x="83" y="188"/>
                        <a:pt x="83" y="189"/>
                      </a:cubicBezTo>
                      <a:cubicBezTo>
                        <a:pt x="83" y="188"/>
                        <a:pt x="83" y="188"/>
                        <a:pt x="83" y="187"/>
                      </a:cubicBezTo>
                      <a:cubicBezTo>
                        <a:pt x="86" y="183"/>
                        <a:pt x="86" y="183"/>
                        <a:pt x="86" y="183"/>
                      </a:cubicBezTo>
                      <a:cubicBezTo>
                        <a:pt x="86" y="184"/>
                        <a:pt x="86" y="183"/>
                        <a:pt x="87" y="184"/>
                      </a:cubicBezTo>
                      <a:cubicBezTo>
                        <a:pt x="87" y="183"/>
                        <a:pt x="87" y="183"/>
                        <a:pt x="86" y="183"/>
                      </a:cubicBezTo>
                      <a:cubicBezTo>
                        <a:pt x="87" y="183"/>
                        <a:pt x="86" y="182"/>
                        <a:pt x="87" y="182"/>
                      </a:cubicBezTo>
                      <a:cubicBezTo>
                        <a:pt x="87" y="182"/>
                        <a:pt x="87" y="182"/>
                        <a:pt x="87" y="183"/>
                      </a:cubicBezTo>
                      <a:cubicBezTo>
                        <a:pt x="88" y="182"/>
                        <a:pt x="87" y="182"/>
                        <a:pt x="87" y="182"/>
                      </a:cubicBezTo>
                      <a:cubicBezTo>
                        <a:pt x="89" y="179"/>
                        <a:pt x="92" y="175"/>
                        <a:pt x="95" y="172"/>
                      </a:cubicBezTo>
                      <a:cubicBezTo>
                        <a:pt x="95" y="172"/>
                        <a:pt x="95" y="172"/>
                        <a:pt x="95" y="172"/>
                      </a:cubicBezTo>
                      <a:cubicBezTo>
                        <a:pt x="95" y="172"/>
                        <a:pt x="95" y="171"/>
                        <a:pt x="95" y="171"/>
                      </a:cubicBezTo>
                      <a:cubicBezTo>
                        <a:pt x="95" y="170"/>
                        <a:pt x="95" y="171"/>
                        <a:pt x="95" y="171"/>
                      </a:cubicBezTo>
                      <a:cubicBezTo>
                        <a:pt x="95" y="171"/>
                        <a:pt x="95" y="171"/>
                        <a:pt x="95" y="170"/>
                      </a:cubicBezTo>
                      <a:cubicBezTo>
                        <a:pt x="94" y="170"/>
                        <a:pt x="94" y="170"/>
                        <a:pt x="94" y="171"/>
                      </a:cubicBezTo>
                      <a:cubicBezTo>
                        <a:pt x="93" y="170"/>
                        <a:pt x="94" y="169"/>
                        <a:pt x="95" y="169"/>
                      </a:cubicBezTo>
                      <a:cubicBezTo>
                        <a:pt x="95" y="169"/>
                        <a:pt x="94" y="169"/>
                        <a:pt x="95" y="170"/>
                      </a:cubicBezTo>
                      <a:cubicBezTo>
                        <a:pt x="95" y="170"/>
                        <a:pt x="95" y="169"/>
                        <a:pt x="95" y="169"/>
                      </a:cubicBezTo>
                      <a:cubicBezTo>
                        <a:pt x="96" y="170"/>
                        <a:pt x="95" y="170"/>
                        <a:pt x="95" y="170"/>
                      </a:cubicBezTo>
                      <a:cubicBezTo>
                        <a:pt x="96" y="170"/>
                        <a:pt x="96" y="170"/>
                        <a:pt x="96" y="170"/>
                      </a:cubicBezTo>
                      <a:cubicBezTo>
                        <a:pt x="96" y="168"/>
                        <a:pt x="103" y="164"/>
                        <a:pt x="102" y="163"/>
                      </a:cubicBezTo>
                      <a:cubicBezTo>
                        <a:pt x="105" y="161"/>
                        <a:pt x="102" y="163"/>
                        <a:pt x="105" y="161"/>
                      </a:cubicBezTo>
                      <a:cubicBezTo>
                        <a:pt x="107" y="157"/>
                        <a:pt x="113" y="152"/>
                        <a:pt x="118" y="147"/>
                      </a:cubicBezTo>
                      <a:cubicBezTo>
                        <a:pt x="116" y="151"/>
                        <a:pt x="121" y="145"/>
                        <a:pt x="123" y="143"/>
                      </a:cubicBezTo>
                      <a:cubicBezTo>
                        <a:pt x="123" y="143"/>
                        <a:pt x="123" y="143"/>
                        <a:pt x="123" y="143"/>
                      </a:cubicBezTo>
                      <a:cubicBezTo>
                        <a:pt x="124" y="142"/>
                        <a:pt x="124" y="143"/>
                        <a:pt x="126" y="141"/>
                      </a:cubicBezTo>
                      <a:cubicBezTo>
                        <a:pt x="124" y="141"/>
                        <a:pt x="130" y="137"/>
                        <a:pt x="128" y="138"/>
                      </a:cubicBezTo>
                      <a:cubicBezTo>
                        <a:pt x="129" y="136"/>
                        <a:pt x="131" y="136"/>
                        <a:pt x="131" y="136"/>
                      </a:cubicBezTo>
                      <a:cubicBezTo>
                        <a:pt x="132" y="135"/>
                        <a:pt x="131" y="135"/>
                        <a:pt x="131" y="135"/>
                      </a:cubicBezTo>
                      <a:cubicBezTo>
                        <a:pt x="133" y="134"/>
                        <a:pt x="133" y="133"/>
                        <a:pt x="136" y="131"/>
                      </a:cubicBezTo>
                      <a:cubicBezTo>
                        <a:pt x="135" y="132"/>
                        <a:pt x="136" y="132"/>
                        <a:pt x="137" y="131"/>
                      </a:cubicBezTo>
                      <a:cubicBezTo>
                        <a:pt x="141" y="128"/>
                        <a:pt x="136" y="130"/>
                        <a:pt x="139" y="128"/>
                      </a:cubicBezTo>
                      <a:cubicBezTo>
                        <a:pt x="138" y="128"/>
                        <a:pt x="136" y="130"/>
                        <a:pt x="135" y="130"/>
                      </a:cubicBezTo>
                      <a:cubicBezTo>
                        <a:pt x="134" y="131"/>
                        <a:pt x="134" y="132"/>
                        <a:pt x="134" y="132"/>
                      </a:cubicBezTo>
                      <a:cubicBezTo>
                        <a:pt x="130" y="134"/>
                        <a:pt x="128" y="137"/>
                        <a:pt x="123" y="141"/>
                      </a:cubicBezTo>
                      <a:cubicBezTo>
                        <a:pt x="122" y="141"/>
                        <a:pt x="121" y="143"/>
                        <a:pt x="122" y="141"/>
                      </a:cubicBezTo>
                      <a:cubicBezTo>
                        <a:pt x="121" y="142"/>
                        <a:pt x="120" y="143"/>
                        <a:pt x="117" y="145"/>
                      </a:cubicBezTo>
                      <a:cubicBezTo>
                        <a:pt x="121" y="141"/>
                        <a:pt x="127" y="135"/>
                        <a:pt x="130" y="134"/>
                      </a:cubicBezTo>
                      <a:cubicBezTo>
                        <a:pt x="131" y="133"/>
                        <a:pt x="130" y="132"/>
                        <a:pt x="131" y="132"/>
                      </a:cubicBezTo>
                      <a:cubicBezTo>
                        <a:pt x="129" y="133"/>
                        <a:pt x="130" y="133"/>
                        <a:pt x="128" y="135"/>
                      </a:cubicBezTo>
                      <a:cubicBezTo>
                        <a:pt x="131" y="131"/>
                        <a:pt x="126" y="134"/>
                        <a:pt x="127" y="132"/>
                      </a:cubicBezTo>
                      <a:cubicBezTo>
                        <a:pt x="125" y="133"/>
                        <a:pt x="125" y="133"/>
                        <a:pt x="125" y="133"/>
                      </a:cubicBezTo>
                      <a:cubicBezTo>
                        <a:pt x="124" y="134"/>
                        <a:pt x="127" y="133"/>
                        <a:pt x="125" y="135"/>
                      </a:cubicBezTo>
                      <a:cubicBezTo>
                        <a:pt x="126" y="134"/>
                        <a:pt x="126" y="134"/>
                        <a:pt x="126" y="134"/>
                      </a:cubicBezTo>
                      <a:cubicBezTo>
                        <a:pt x="113" y="146"/>
                        <a:pt x="113" y="146"/>
                        <a:pt x="113" y="146"/>
                      </a:cubicBezTo>
                      <a:cubicBezTo>
                        <a:pt x="112" y="146"/>
                        <a:pt x="112" y="146"/>
                        <a:pt x="113" y="145"/>
                      </a:cubicBezTo>
                      <a:cubicBezTo>
                        <a:pt x="111" y="147"/>
                        <a:pt x="111" y="147"/>
                        <a:pt x="111" y="147"/>
                      </a:cubicBezTo>
                      <a:cubicBezTo>
                        <a:pt x="111" y="148"/>
                        <a:pt x="112" y="146"/>
                        <a:pt x="113" y="146"/>
                      </a:cubicBezTo>
                      <a:cubicBezTo>
                        <a:pt x="113" y="147"/>
                        <a:pt x="111" y="147"/>
                        <a:pt x="110" y="148"/>
                      </a:cubicBezTo>
                      <a:cubicBezTo>
                        <a:pt x="106" y="153"/>
                        <a:pt x="106" y="153"/>
                        <a:pt x="106" y="153"/>
                      </a:cubicBezTo>
                      <a:cubicBezTo>
                        <a:pt x="106" y="150"/>
                        <a:pt x="103" y="155"/>
                        <a:pt x="100" y="157"/>
                      </a:cubicBezTo>
                      <a:cubicBezTo>
                        <a:pt x="101" y="156"/>
                        <a:pt x="104" y="154"/>
                        <a:pt x="104" y="152"/>
                      </a:cubicBezTo>
                      <a:cubicBezTo>
                        <a:pt x="108" y="149"/>
                        <a:pt x="109" y="148"/>
                        <a:pt x="111" y="145"/>
                      </a:cubicBezTo>
                      <a:cubicBezTo>
                        <a:pt x="110" y="145"/>
                        <a:pt x="109" y="147"/>
                        <a:pt x="108" y="148"/>
                      </a:cubicBezTo>
                      <a:cubicBezTo>
                        <a:pt x="108" y="145"/>
                        <a:pt x="106" y="148"/>
                        <a:pt x="103" y="152"/>
                      </a:cubicBezTo>
                      <a:cubicBezTo>
                        <a:pt x="105" y="150"/>
                        <a:pt x="103" y="150"/>
                        <a:pt x="101" y="151"/>
                      </a:cubicBezTo>
                      <a:cubicBezTo>
                        <a:pt x="103" y="149"/>
                        <a:pt x="103" y="149"/>
                        <a:pt x="104" y="149"/>
                      </a:cubicBezTo>
                      <a:cubicBezTo>
                        <a:pt x="105" y="148"/>
                        <a:pt x="105" y="147"/>
                        <a:pt x="107" y="145"/>
                      </a:cubicBezTo>
                      <a:cubicBezTo>
                        <a:pt x="108" y="144"/>
                        <a:pt x="108" y="146"/>
                        <a:pt x="109" y="144"/>
                      </a:cubicBezTo>
                      <a:cubicBezTo>
                        <a:pt x="111" y="142"/>
                        <a:pt x="109" y="141"/>
                        <a:pt x="113" y="139"/>
                      </a:cubicBezTo>
                      <a:cubicBezTo>
                        <a:pt x="113" y="139"/>
                        <a:pt x="111" y="141"/>
                        <a:pt x="111" y="141"/>
                      </a:cubicBezTo>
                      <a:cubicBezTo>
                        <a:pt x="114" y="139"/>
                        <a:pt x="114" y="138"/>
                        <a:pt x="113" y="138"/>
                      </a:cubicBezTo>
                      <a:cubicBezTo>
                        <a:pt x="115" y="136"/>
                        <a:pt x="115" y="137"/>
                        <a:pt x="115" y="137"/>
                      </a:cubicBezTo>
                      <a:cubicBezTo>
                        <a:pt x="115" y="136"/>
                        <a:pt x="118" y="134"/>
                        <a:pt x="118" y="133"/>
                      </a:cubicBezTo>
                      <a:cubicBezTo>
                        <a:pt x="118" y="133"/>
                        <a:pt x="116" y="134"/>
                        <a:pt x="115" y="135"/>
                      </a:cubicBezTo>
                      <a:cubicBezTo>
                        <a:pt x="116" y="134"/>
                        <a:pt x="116" y="134"/>
                        <a:pt x="117" y="132"/>
                      </a:cubicBezTo>
                      <a:cubicBezTo>
                        <a:pt x="115" y="134"/>
                        <a:pt x="115" y="134"/>
                        <a:pt x="116" y="132"/>
                      </a:cubicBezTo>
                      <a:cubicBezTo>
                        <a:pt x="115" y="132"/>
                        <a:pt x="115" y="132"/>
                        <a:pt x="115" y="132"/>
                      </a:cubicBezTo>
                      <a:cubicBezTo>
                        <a:pt x="114" y="133"/>
                        <a:pt x="113" y="134"/>
                        <a:pt x="112" y="135"/>
                      </a:cubicBezTo>
                      <a:cubicBezTo>
                        <a:pt x="111" y="136"/>
                        <a:pt x="112" y="134"/>
                        <a:pt x="109" y="137"/>
                      </a:cubicBezTo>
                      <a:cubicBezTo>
                        <a:pt x="111" y="135"/>
                        <a:pt x="109" y="136"/>
                        <a:pt x="110" y="134"/>
                      </a:cubicBezTo>
                      <a:cubicBezTo>
                        <a:pt x="112" y="133"/>
                        <a:pt x="110" y="133"/>
                        <a:pt x="111" y="133"/>
                      </a:cubicBezTo>
                      <a:cubicBezTo>
                        <a:pt x="112" y="131"/>
                        <a:pt x="115" y="128"/>
                        <a:pt x="116" y="127"/>
                      </a:cubicBezTo>
                      <a:cubicBezTo>
                        <a:pt x="118" y="126"/>
                        <a:pt x="119" y="125"/>
                        <a:pt x="120" y="126"/>
                      </a:cubicBezTo>
                      <a:cubicBezTo>
                        <a:pt x="121" y="125"/>
                        <a:pt x="121" y="124"/>
                        <a:pt x="121" y="124"/>
                      </a:cubicBezTo>
                      <a:cubicBezTo>
                        <a:pt x="121" y="124"/>
                        <a:pt x="119" y="125"/>
                        <a:pt x="119" y="124"/>
                      </a:cubicBezTo>
                      <a:cubicBezTo>
                        <a:pt x="122" y="121"/>
                        <a:pt x="125" y="119"/>
                        <a:pt x="126" y="117"/>
                      </a:cubicBezTo>
                      <a:cubicBezTo>
                        <a:pt x="127" y="116"/>
                        <a:pt x="127" y="116"/>
                        <a:pt x="128" y="116"/>
                      </a:cubicBezTo>
                      <a:cubicBezTo>
                        <a:pt x="142" y="104"/>
                        <a:pt x="148" y="99"/>
                        <a:pt x="162" y="88"/>
                      </a:cubicBezTo>
                      <a:cubicBezTo>
                        <a:pt x="163" y="89"/>
                        <a:pt x="163" y="89"/>
                        <a:pt x="164" y="88"/>
                      </a:cubicBezTo>
                      <a:cubicBezTo>
                        <a:pt x="166" y="86"/>
                        <a:pt x="163" y="88"/>
                        <a:pt x="163" y="88"/>
                      </a:cubicBezTo>
                      <a:cubicBezTo>
                        <a:pt x="175" y="79"/>
                        <a:pt x="184" y="73"/>
                        <a:pt x="197" y="65"/>
                      </a:cubicBezTo>
                      <a:cubicBezTo>
                        <a:pt x="197" y="65"/>
                        <a:pt x="196" y="65"/>
                        <a:pt x="195" y="66"/>
                      </a:cubicBezTo>
                      <a:cubicBezTo>
                        <a:pt x="196" y="65"/>
                        <a:pt x="197" y="65"/>
                        <a:pt x="199" y="63"/>
                      </a:cubicBezTo>
                      <a:cubicBezTo>
                        <a:pt x="199" y="64"/>
                        <a:pt x="199" y="64"/>
                        <a:pt x="201" y="63"/>
                      </a:cubicBezTo>
                      <a:cubicBezTo>
                        <a:pt x="202" y="63"/>
                        <a:pt x="201" y="62"/>
                        <a:pt x="201" y="62"/>
                      </a:cubicBezTo>
                      <a:cubicBezTo>
                        <a:pt x="203" y="61"/>
                        <a:pt x="203" y="61"/>
                        <a:pt x="203" y="62"/>
                      </a:cubicBezTo>
                      <a:cubicBezTo>
                        <a:pt x="207" y="60"/>
                        <a:pt x="211" y="58"/>
                        <a:pt x="214" y="56"/>
                      </a:cubicBezTo>
                      <a:cubicBezTo>
                        <a:pt x="213" y="56"/>
                        <a:pt x="212" y="57"/>
                        <a:pt x="210" y="57"/>
                      </a:cubicBezTo>
                      <a:cubicBezTo>
                        <a:pt x="214" y="54"/>
                        <a:pt x="214" y="57"/>
                        <a:pt x="222" y="53"/>
                      </a:cubicBezTo>
                      <a:cubicBezTo>
                        <a:pt x="222" y="52"/>
                        <a:pt x="218" y="54"/>
                        <a:pt x="217" y="54"/>
                      </a:cubicBezTo>
                      <a:cubicBezTo>
                        <a:pt x="219" y="52"/>
                        <a:pt x="216" y="54"/>
                        <a:pt x="216" y="53"/>
                      </a:cubicBezTo>
                      <a:cubicBezTo>
                        <a:pt x="215" y="53"/>
                        <a:pt x="214" y="54"/>
                        <a:pt x="214" y="54"/>
                      </a:cubicBezTo>
                      <a:cubicBezTo>
                        <a:pt x="212" y="54"/>
                        <a:pt x="215" y="53"/>
                        <a:pt x="210" y="56"/>
                      </a:cubicBezTo>
                      <a:cubicBezTo>
                        <a:pt x="211" y="54"/>
                        <a:pt x="217" y="52"/>
                        <a:pt x="219" y="50"/>
                      </a:cubicBezTo>
                      <a:cubicBezTo>
                        <a:pt x="220" y="50"/>
                        <a:pt x="219" y="51"/>
                        <a:pt x="221" y="50"/>
                      </a:cubicBezTo>
                      <a:cubicBezTo>
                        <a:pt x="227" y="46"/>
                        <a:pt x="237" y="41"/>
                        <a:pt x="245" y="39"/>
                      </a:cubicBezTo>
                      <a:cubicBezTo>
                        <a:pt x="246" y="40"/>
                        <a:pt x="242" y="40"/>
                        <a:pt x="241" y="41"/>
                      </a:cubicBezTo>
                      <a:cubicBezTo>
                        <a:pt x="242" y="41"/>
                        <a:pt x="244" y="40"/>
                        <a:pt x="245" y="40"/>
                      </a:cubicBezTo>
                      <a:cubicBezTo>
                        <a:pt x="247" y="39"/>
                        <a:pt x="249" y="39"/>
                        <a:pt x="254" y="37"/>
                      </a:cubicBezTo>
                      <a:cubicBezTo>
                        <a:pt x="252" y="37"/>
                        <a:pt x="247" y="38"/>
                        <a:pt x="253" y="36"/>
                      </a:cubicBezTo>
                      <a:cubicBezTo>
                        <a:pt x="252" y="36"/>
                        <a:pt x="250" y="37"/>
                        <a:pt x="251" y="36"/>
                      </a:cubicBezTo>
                      <a:cubicBezTo>
                        <a:pt x="252" y="36"/>
                        <a:pt x="254" y="35"/>
                        <a:pt x="255" y="35"/>
                      </a:cubicBezTo>
                      <a:cubicBezTo>
                        <a:pt x="257" y="35"/>
                        <a:pt x="255" y="34"/>
                        <a:pt x="258" y="33"/>
                      </a:cubicBezTo>
                      <a:cubicBezTo>
                        <a:pt x="259" y="34"/>
                        <a:pt x="259" y="34"/>
                        <a:pt x="259" y="34"/>
                      </a:cubicBezTo>
                      <a:cubicBezTo>
                        <a:pt x="263" y="32"/>
                        <a:pt x="265" y="32"/>
                        <a:pt x="267" y="31"/>
                      </a:cubicBezTo>
                      <a:cubicBezTo>
                        <a:pt x="273" y="28"/>
                        <a:pt x="273" y="30"/>
                        <a:pt x="279" y="27"/>
                      </a:cubicBezTo>
                      <a:cubicBezTo>
                        <a:pt x="280" y="27"/>
                        <a:pt x="279" y="27"/>
                        <a:pt x="279" y="28"/>
                      </a:cubicBezTo>
                      <a:cubicBezTo>
                        <a:pt x="282" y="27"/>
                        <a:pt x="285" y="26"/>
                        <a:pt x="285" y="25"/>
                      </a:cubicBezTo>
                      <a:cubicBezTo>
                        <a:pt x="288" y="26"/>
                        <a:pt x="294" y="23"/>
                        <a:pt x="301" y="22"/>
                      </a:cubicBezTo>
                      <a:cubicBezTo>
                        <a:pt x="301" y="21"/>
                        <a:pt x="301" y="21"/>
                        <a:pt x="301" y="21"/>
                      </a:cubicBezTo>
                      <a:cubicBezTo>
                        <a:pt x="301" y="21"/>
                        <a:pt x="297" y="22"/>
                        <a:pt x="296" y="22"/>
                      </a:cubicBezTo>
                      <a:cubicBezTo>
                        <a:pt x="298" y="21"/>
                        <a:pt x="297" y="22"/>
                        <a:pt x="298" y="21"/>
                      </a:cubicBezTo>
                      <a:cubicBezTo>
                        <a:pt x="301" y="20"/>
                        <a:pt x="301" y="20"/>
                        <a:pt x="301" y="20"/>
                      </a:cubicBezTo>
                      <a:cubicBezTo>
                        <a:pt x="301" y="20"/>
                        <a:pt x="297" y="21"/>
                        <a:pt x="297" y="21"/>
                      </a:cubicBezTo>
                      <a:cubicBezTo>
                        <a:pt x="300" y="19"/>
                        <a:pt x="301" y="19"/>
                        <a:pt x="305" y="18"/>
                      </a:cubicBezTo>
                      <a:cubicBezTo>
                        <a:pt x="305" y="19"/>
                        <a:pt x="307" y="18"/>
                        <a:pt x="306" y="19"/>
                      </a:cubicBezTo>
                      <a:cubicBezTo>
                        <a:pt x="308" y="18"/>
                        <a:pt x="309" y="17"/>
                        <a:pt x="309" y="18"/>
                      </a:cubicBezTo>
                      <a:cubicBezTo>
                        <a:pt x="316" y="16"/>
                        <a:pt x="316" y="16"/>
                        <a:pt x="322" y="15"/>
                      </a:cubicBezTo>
                      <a:cubicBezTo>
                        <a:pt x="325" y="15"/>
                        <a:pt x="325" y="14"/>
                        <a:pt x="327" y="13"/>
                      </a:cubicBezTo>
                      <a:cubicBezTo>
                        <a:pt x="329" y="12"/>
                        <a:pt x="329" y="13"/>
                        <a:pt x="330" y="13"/>
                      </a:cubicBezTo>
                      <a:cubicBezTo>
                        <a:pt x="332" y="13"/>
                        <a:pt x="332" y="12"/>
                        <a:pt x="334" y="12"/>
                      </a:cubicBezTo>
                      <a:cubicBezTo>
                        <a:pt x="336" y="12"/>
                        <a:pt x="338" y="11"/>
                        <a:pt x="338" y="12"/>
                      </a:cubicBezTo>
                      <a:cubicBezTo>
                        <a:pt x="337" y="12"/>
                        <a:pt x="338" y="12"/>
                        <a:pt x="337" y="12"/>
                      </a:cubicBezTo>
                      <a:cubicBezTo>
                        <a:pt x="337" y="12"/>
                        <a:pt x="336" y="12"/>
                        <a:pt x="336" y="12"/>
                      </a:cubicBezTo>
                      <a:cubicBezTo>
                        <a:pt x="336" y="13"/>
                        <a:pt x="340" y="11"/>
                        <a:pt x="341" y="12"/>
                      </a:cubicBezTo>
                      <a:cubicBezTo>
                        <a:pt x="343" y="12"/>
                        <a:pt x="337" y="12"/>
                        <a:pt x="340" y="11"/>
                      </a:cubicBezTo>
                      <a:cubicBezTo>
                        <a:pt x="342" y="11"/>
                        <a:pt x="342" y="11"/>
                        <a:pt x="342" y="11"/>
                      </a:cubicBezTo>
                      <a:cubicBezTo>
                        <a:pt x="344" y="11"/>
                        <a:pt x="344" y="11"/>
                        <a:pt x="345" y="11"/>
                      </a:cubicBezTo>
                      <a:cubicBezTo>
                        <a:pt x="346" y="10"/>
                        <a:pt x="340" y="11"/>
                        <a:pt x="342" y="10"/>
                      </a:cubicBezTo>
                      <a:cubicBezTo>
                        <a:pt x="347" y="10"/>
                        <a:pt x="347" y="10"/>
                        <a:pt x="347" y="10"/>
                      </a:cubicBezTo>
                      <a:cubicBezTo>
                        <a:pt x="347" y="9"/>
                        <a:pt x="347" y="9"/>
                        <a:pt x="345" y="9"/>
                      </a:cubicBezTo>
                      <a:cubicBezTo>
                        <a:pt x="349" y="8"/>
                        <a:pt x="350" y="10"/>
                        <a:pt x="354" y="10"/>
                      </a:cubicBezTo>
                      <a:cubicBezTo>
                        <a:pt x="356" y="10"/>
                        <a:pt x="358" y="9"/>
                        <a:pt x="360" y="9"/>
                      </a:cubicBezTo>
                      <a:cubicBezTo>
                        <a:pt x="361" y="9"/>
                        <a:pt x="359" y="9"/>
                        <a:pt x="361" y="9"/>
                      </a:cubicBezTo>
                      <a:cubicBezTo>
                        <a:pt x="360" y="9"/>
                        <a:pt x="359" y="9"/>
                        <a:pt x="358" y="9"/>
                      </a:cubicBezTo>
                      <a:cubicBezTo>
                        <a:pt x="355" y="8"/>
                        <a:pt x="363" y="8"/>
                        <a:pt x="360" y="8"/>
                      </a:cubicBezTo>
                      <a:cubicBezTo>
                        <a:pt x="361" y="7"/>
                        <a:pt x="362" y="9"/>
                        <a:pt x="364" y="8"/>
                      </a:cubicBezTo>
                      <a:cubicBezTo>
                        <a:pt x="367" y="8"/>
                        <a:pt x="362" y="8"/>
                        <a:pt x="363" y="7"/>
                      </a:cubicBezTo>
                      <a:cubicBezTo>
                        <a:pt x="364" y="7"/>
                        <a:pt x="365" y="7"/>
                        <a:pt x="365" y="7"/>
                      </a:cubicBezTo>
                      <a:cubicBezTo>
                        <a:pt x="366" y="7"/>
                        <a:pt x="367" y="8"/>
                        <a:pt x="367" y="8"/>
                      </a:cubicBezTo>
                      <a:cubicBezTo>
                        <a:pt x="367" y="9"/>
                        <a:pt x="370" y="8"/>
                        <a:pt x="371" y="9"/>
                      </a:cubicBezTo>
                      <a:cubicBezTo>
                        <a:pt x="374" y="8"/>
                        <a:pt x="371" y="8"/>
                        <a:pt x="372" y="8"/>
                      </a:cubicBezTo>
                      <a:cubicBezTo>
                        <a:pt x="372" y="7"/>
                        <a:pt x="371" y="8"/>
                        <a:pt x="371" y="8"/>
                      </a:cubicBezTo>
                      <a:cubicBezTo>
                        <a:pt x="371" y="7"/>
                        <a:pt x="379" y="9"/>
                        <a:pt x="381" y="7"/>
                      </a:cubicBezTo>
                      <a:cubicBezTo>
                        <a:pt x="384" y="7"/>
                        <a:pt x="386" y="8"/>
                        <a:pt x="390" y="7"/>
                      </a:cubicBezTo>
                      <a:cubicBezTo>
                        <a:pt x="390" y="7"/>
                        <a:pt x="389" y="7"/>
                        <a:pt x="390" y="7"/>
                      </a:cubicBezTo>
                      <a:cubicBezTo>
                        <a:pt x="387" y="6"/>
                        <a:pt x="389" y="6"/>
                        <a:pt x="386" y="5"/>
                      </a:cubicBezTo>
                      <a:cubicBezTo>
                        <a:pt x="388" y="6"/>
                        <a:pt x="389" y="7"/>
                        <a:pt x="391" y="6"/>
                      </a:cubicBezTo>
                      <a:cubicBezTo>
                        <a:pt x="392" y="6"/>
                        <a:pt x="392" y="7"/>
                        <a:pt x="394" y="7"/>
                      </a:cubicBezTo>
                      <a:cubicBezTo>
                        <a:pt x="395" y="7"/>
                        <a:pt x="395" y="6"/>
                        <a:pt x="395" y="6"/>
                      </a:cubicBezTo>
                      <a:cubicBezTo>
                        <a:pt x="396" y="6"/>
                        <a:pt x="399" y="6"/>
                        <a:pt x="397" y="6"/>
                      </a:cubicBezTo>
                      <a:cubicBezTo>
                        <a:pt x="401" y="5"/>
                        <a:pt x="402" y="7"/>
                        <a:pt x="401" y="7"/>
                      </a:cubicBezTo>
                      <a:cubicBezTo>
                        <a:pt x="408" y="7"/>
                        <a:pt x="400" y="5"/>
                        <a:pt x="400" y="4"/>
                      </a:cubicBezTo>
                      <a:cubicBezTo>
                        <a:pt x="402" y="5"/>
                        <a:pt x="404" y="4"/>
                        <a:pt x="401" y="4"/>
                      </a:cubicBezTo>
                      <a:cubicBezTo>
                        <a:pt x="406" y="3"/>
                        <a:pt x="402" y="5"/>
                        <a:pt x="407" y="5"/>
                      </a:cubicBezTo>
                      <a:cubicBezTo>
                        <a:pt x="411" y="4"/>
                        <a:pt x="406" y="3"/>
                        <a:pt x="410" y="3"/>
                      </a:cubicBezTo>
                      <a:cubicBezTo>
                        <a:pt x="408" y="2"/>
                        <a:pt x="400" y="3"/>
                        <a:pt x="399" y="2"/>
                      </a:cubicBezTo>
                      <a:cubicBezTo>
                        <a:pt x="400" y="1"/>
                        <a:pt x="404" y="2"/>
                        <a:pt x="404" y="2"/>
                      </a:cubicBezTo>
                      <a:cubicBezTo>
                        <a:pt x="407" y="2"/>
                        <a:pt x="407" y="1"/>
                        <a:pt x="412" y="2"/>
                      </a:cubicBezTo>
                      <a:cubicBezTo>
                        <a:pt x="411" y="2"/>
                        <a:pt x="413" y="2"/>
                        <a:pt x="412" y="3"/>
                      </a:cubicBezTo>
                      <a:cubicBezTo>
                        <a:pt x="415" y="3"/>
                        <a:pt x="415" y="1"/>
                        <a:pt x="419" y="1"/>
                      </a:cubicBezTo>
                      <a:cubicBezTo>
                        <a:pt x="417" y="2"/>
                        <a:pt x="416" y="2"/>
                        <a:pt x="421" y="2"/>
                      </a:cubicBezTo>
                      <a:cubicBezTo>
                        <a:pt x="420" y="3"/>
                        <a:pt x="417" y="3"/>
                        <a:pt x="417" y="2"/>
                      </a:cubicBezTo>
                      <a:cubicBezTo>
                        <a:pt x="416" y="2"/>
                        <a:pt x="416" y="3"/>
                        <a:pt x="415" y="3"/>
                      </a:cubicBezTo>
                      <a:cubicBezTo>
                        <a:pt x="414" y="3"/>
                        <a:pt x="417" y="3"/>
                        <a:pt x="417" y="4"/>
                      </a:cubicBezTo>
                      <a:cubicBezTo>
                        <a:pt x="419" y="4"/>
                        <a:pt x="418" y="3"/>
                        <a:pt x="416" y="3"/>
                      </a:cubicBezTo>
                      <a:cubicBezTo>
                        <a:pt x="417" y="3"/>
                        <a:pt x="421" y="3"/>
                        <a:pt x="421" y="4"/>
                      </a:cubicBezTo>
                      <a:cubicBezTo>
                        <a:pt x="418" y="4"/>
                        <a:pt x="427" y="5"/>
                        <a:pt x="424" y="5"/>
                      </a:cubicBezTo>
                      <a:cubicBezTo>
                        <a:pt x="427" y="5"/>
                        <a:pt x="427" y="6"/>
                        <a:pt x="430" y="6"/>
                      </a:cubicBezTo>
                      <a:cubicBezTo>
                        <a:pt x="426" y="5"/>
                        <a:pt x="427" y="5"/>
                        <a:pt x="425" y="4"/>
                      </a:cubicBezTo>
                      <a:cubicBezTo>
                        <a:pt x="426" y="4"/>
                        <a:pt x="428" y="4"/>
                        <a:pt x="430" y="4"/>
                      </a:cubicBezTo>
                      <a:cubicBezTo>
                        <a:pt x="427" y="4"/>
                        <a:pt x="430" y="4"/>
                        <a:pt x="428" y="4"/>
                      </a:cubicBezTo>
                      <a:cubicBezTo>
                        <a:pt x="429" y="5"/>
                        <a:pt x="432" y="5"/>
                        <a:pt x="433" y="5"/>
                      </a:cubicBezTo>
                      <a:cubicBezTo>
                        <a:pt x="434" y="5"/>
                        <a:pt x="431" y="5"/>
                        <a:pt x="431" y="4"/>
                      </a:cubicBezTo>
                      <a:cubicBezTo>
                        <a:pt x="432" y="4"/>
                        <a:pt x="438" y="5"/>
                        <a:pt x="438" y="5"/>
                      </a:cubicBezTo>
                      <a:cubicBezTo>
                        <a:pt x="442" y="6"/>
                        <a:pt x="445" y="6"/>
                        <a:pt x="453" y="7"/>
                      </a:cubicBezTo>
                      <a:cubicBezTo>
                        <a:pt x="453" y="7"/>
                        <a:pt x="452" y="7"/>
                        <a:pt x="451" y="7"/>
                      </a:cubicBezTo>
                      <a:cubicBezTo>
                        <a:pt x="451" y="7"/>
                        <a:pt x="453" y="7"/>
                        <a:pt x="453" y="7"/>
                      </a:cubicBezTo>
                      <a:cubicBezTo>
                        <a:pt x="452" y="8"/>
                        <a:pt x="450" y="7"/>
                        <a:pt x="447" y="6"/>
                      </a:cubicBezTo>
                      <a:cubicBezTo>
                        <a:pt x="447" y="7"/>
                        <a:pt x="447" y="7"/>
                        <a:pt x="447" y="7"/>
                      </a:cubicBezTo>
                      <a:cubicBezTo>
                        <a:pt x="448" y="7"/>
                        <a:pt x="453" y="8"/>
                        <a:pt x="453" y="9"/>
                      </a:cubicBezTo>
                      <a:cubicBezTo>
                        <a:pt x="454" y="8"/>
                        <a:pt x="456" y="7"/>
                        <a:pt x="453" y="6"/>
                      </a:cubicBezTo>
                      <a:cubicBezTo>
                        <a:pt x="454" y="6"/>
                        <a:pt x="457" y="7"/>
                        <a:pt x="455" y="6"/>
                      </a:cubicBezTo>
                      <a:cubicBezTo>
                        <a:pt x="456" y="6"/>
                        <a:pt x="458" y="7"/>
                        <a:pt x="460" y="7"/>
                      </a:cubicBezTo>
                      <a:cubicBezTo>
                        <a:pt x="460" y="7"/>
                        <a:pt x="459" y="7"/>
                        <a:pt x="458" y="6"/>
                      </a:cubicBezTo>
                      <a:cubicBezTo>
                        <a:pt x="460" y="6"/>
                        <a:pt x="465" y="7"/>
                        <a:pt x="465" y="6"/>
                      </a:cubicBezTo>
                      <a:cubicBezTo>
                        <a:pt x="466" y="7"/>
                        <a:pt x="466" y="7"/>
                        <a:pt x="465" y="7"/>
                      </a:cubicBezTo>
                      <a:cubicBezTo>
                        <a:pt x="466" y="7"/>
                        <a:pt x="469" y="8"/>
                        <a:pt x="468" y="8"/>
                      </a:cubicBezTo>
                      <a:cubicBezTo>
                        <a:pt x="466" y="8"/>
                        <a:pt x="466" y="8"/>
                        <a:pt x="463" y="7"/>
                      </a:cubicBezTo>
                      <a:cubicBezTo>
                        <a:pt x="463" y="8"/>
                        <a:pt x="464" y="8"/>
                        <a:pt x="464" y="8"/>
                      </a:cubicBezTo>
                      <a:cubicBezTo>
                        <a:pt x="468" y="9"/>
                        <a:pt x="467" y="8"/>
                        <a:pt x="470" y="9"/>
                      </a:cubicBezTo>
                      <a:cubicBezTo>
                        <a:pt x="470" y="8"/>
                        <a:pt x="473" y="8"/>
                        <a:pt x="477" y="9"/>
                      </a:cubicBezTo>
                      <a:cubicBezTo>
                        <a:pt x="476" y="10"/>
                        <a:pt x="474" y="9"/>
                        <a:pt x="471" y="9"/>
                      </a:cubicBezTo>
                      <a:cubicBezTo>
                        <a:pt x="472" y="9"/>
                        <a:pt x="472" y="10"/>
                        <a:pt x="472" y="10"/>
                      </a:cubicBezTo>
                      <a:cubicBezTo>
                        <a:pt x="473" y="10"/>
                        <a:pt x="475" y="10"/>
                        <a:pt x="476" y="10"/>
                      </a:cubicBezTo>
                      <a:cubicBezTo>
                        <a:pt x="478" y="10"/>
                        <a:pt x="478" y="11"/>
                        <a:pt x="478" y="11"/>
                      </a:cubicBezTo>
                      <a:cubicBezTo>
                        <a:pt x="479" y="11"/>
                        <a:pt x="481" y="11"/>
                        <a:pt x="483" y="12"/>
                      </a:cubicBezTo>
                      <a:cubicBezTo>
                        <a:pt x="483" y="11"/>
                        <a:pt x="484" y="11"/>
                        <a:pt x="482" y="11"/>
                      </a:cubicBezTo>
                      <a:cubicBezTo>
                        <a:pt x="483" y="10"/>
                        <a:pt x="485" y="11"/>
                        <a:pt x="484" y="12"/>
                      </a:cubicBezTo>
                      <a:cubicBezTo>
                        <a:pt x="485" y="12"/>
                        <a:pt x="486" y="11"/>
                        <a:pt x="487" y="12"/>
                      </a:cubicBezTo>
                      <a:cubicBezTo>
                        <a:pt x="487" y="12"/>
                        <a:pt x="485" y="10"/>
                        <a:pt x="490" y="11"/>
                      </a:cubicBezTo>
                      <a:cubicBezTo>
                        <a:pt x="490" y="10"/>
                        <a:pt x="485" y="10"/>
                        <a:pt x="484" y="9"/>
                      </a:cubicBezTo>
                      <a:cubicBezTo>
                        <a:pt x="482" y="9"/>
                        <a:pt x="481" y="9"/>
                        <a:pt x="482" y="9"/>
                      </a:cubicBezTo>
                      <a:cubicBezTo>
                        <a:pt x="480" y="9"/>
                        <a:pt x="481" y="9"/>
                        <a:pt x="478" y="8"/>
                      </a:cubicBezTo>
                      <a:cubicBezTo>
                        <a:pt x="478" y="8"/>
                        <a:pt x="482" y="9"/>
                        <a:pt x="481" y="7"/>
                      </a:cubicBezTo>
                      <a:cubicBezTo>
                        <a:pt x="484" y="8"/>
                        <a:pt x="482" y="8"/>
                        <a:pt x="482" y="8"/>
                      </a:cubicBezTo>
                      <a:cubicBezTo>
                        <a:pt x="486" y="9"/>
                        <a:pt x="486" y="9"/>
                        <a:pt x="489" y="9"/>
                      </a:cubicBezTo>
                      <a:cubicBezTo>
                        <a:pt x="489" y="9"/>
                        <a:pt x="487" y="9"/>
                        <a:pt x="487" y="8"/>
                      </a:cubicBezTo>
                      <a:cubicBezTo>
                        <a:pt x="491" y="9"/>
                        <a:pt x="493" y="10"/>
                        <a:pt x="496" y="11"/>
                      </a:cubicBezTo>
                      <a:cubicBezTo>
                        <a:pt x="495" y="11"/>
                        <a:pt x="495" y="10"/>
                        <a:pt x="495" y="11"/>
                      </a:cubicBezTo>
                      <a:cubicBezTo>
                        <a:pt x="496" y="11"/>
                        <a:pt x="499" y="12"/>
                        <a:pt x="499" y="11"/>
                      </a:cubicBezTo>
                      <a:cubicBezTo>
                        <a:pt x="500" y="12"/>
                        <a:pt x="500" y="12"/>
                        <a:pt x="501" y="13"/>
                      </a:cubicBezTo>
                      <a:cubicBezTo>
                        <a:pt x="505" y="13"/>
                        <a:pt x="510" y="15"/>
                        <a:pt x="512" y="16"/>
                      </a:cubicBezTo>
                      <a:cubicBezTo>
                        <a:pt x="514" y="17"/>
                        <a:pt x="512" y="15"/>
                        <a:pt x="510" y="14"/>
                      </a:cubicBezTo>
                      <a:cubicBezTo>
                        <a:pt x="510" y="14"/>
                        <a:pt x="516" y="16"/>
                        <a:pt x="514" y="16"/>
                      </a:cubicBezTo>
                      <a:cubicBezTo>
                        <a:pt x="516" y="17"/>
                        <a:pt x="519" y="18"/>
                        <a:pt x="520" y="18"/>
                      </a:cubicBezTo>
                      <a:cubicBezTo>
                        <a:pt x="519" y="17"/>
                        <a:pt x="518" y="17"/>
                        <a:pt x="517" y="17"/>
                      </a:cubicBezTo>
                      <a:cubicBezTo>
                        <a:pt x="520" y="17"/>
                        <a:pt x="527" y="19"/>
                        <a:pt x="532" y="21"/>
                      </a:cubicBezTo>
                      <a:cubicBezTo>
                        <a:pt x="529" y="19"/>
                        <a:pt x="537" y="22"/>
                        <a:pt x="537" y="22"/>
                      </a:cubicBezTo>
                      <a:cubicBezTo>
                        <a:pt x="539" y="22"/>
                        <a:pt x="538" y="23"/>
                        <a:pt x="540" y="23"/>
                      </a:cubicBezTo>
                      <a:cubicBezTo>
                        <a:pt x="539" y="23"/>
                        <a:pt x="538" y="23"/>
                        <a:pt x="536" y="22"/>
                      </a:cubicBezTo>
                      <a:cubicBezTo>
                        <a:pt x="536" y="23"/>
                        <a:pt x="543" y="25"/>
                        <a:pt x="545" y="25"/>
                      </a:cubicBezTo>
                      <a:cubicBezTo>
                        <a:pt x="545" y="25"/>
                        <a:pt x="542" y="25"/>
                        <a:pt x="540" y="24"/>
                      </a:cubicBezTo>
                      <a:cubicBezTo>
                        <a:pt x="543" y="24"/>
                        <a:pt x="547" y="25"/>
                        <a:pt x="551" y="27"/>
                      </a:cubicBezTo>
                      <a:cubicBezTo>
                        <a:pt x="551" y="27"/>
                        <a:pt x="550" y="27"/>
                        <a:pt x="552" y="28"/>
                      </a:cubicBezTo>
                      <a:cubicBezTo>
                        <a:pt x="551" y="28"/>
                        <a:pt x="549" y="26"/>
                        <a:pt x="549" y="27"/>
                      </a:cubicBezTo>
                      <a:cubicBezTo>
                        <a:pt x="550" y="28"/>
                        <a:pt x="552" y="28"/>
                        <a:pt x="552" y="29"/>
                      </a:cubicBezTo>
                      <a:cubicBezTo>
                        <a:pt x="554" y="30"/>
                        <a:pt x="550" y="28"/>
                        <a:pt x="551" y="29"/>
                      </a:cubicBezTo>
                      <a:cubicBezTo>
                        <a:pt x="555" y="29"/>
                        <a:pt x="555" y="30"/>
                        <a:pt x="558" y="30"/>
                      </a:cubicBezTo>
                      <a:cubicBezTo>
                        <a:pt x="562" y="32"/>
                        <a:pt x="569" y="34"/>
                        <a:pt x="569" y="35"/>
                      </a:cubicBezTo>
                      <a:cubicBezTo>
                        <a:pt x="571" y="36"/>
                        <a:pt x="570" y="35"/>
                        <a:pt x="571" y="35"/>
                      </a:cubicBezTo>
                      <a:cubicBezTo>
                        <a:pt x="572" y="36"/>
                        <a:pt x="575" y="37"/>
                        <a:pt x="573" y="37"/>
                      </a:cubicBezTo>
                      <a:cubicBezTo>
                        <a:pt x="575" y="38"/>
                        <a:pt x="575" y="38"/>
                        <a:pt x="577" y="39"/>
                      </a:cubicBezTo>
                      <a:cubicBezTo>
                        <a:pt x="577" y="39"/>
                        <a:pt x="575" y="39"/>
                        <a:pt x="576" y="39"/>
                      </a:cubicBezTo>
                      <a:cubicBezTo>
                        <a:pt x="578" y="40"/>
                        <a:pt x="578" y="39"/>
                        <a:pt x="579" y="39"/>
                      </a:cubicBezTo>
                      <a:cubicBezTo>
                        <a:pt x="579" y="38"/>
                        <a:pt x="576" y="38"/>
                        <a:pt x="576" y="38"/>
                      </a:cubicBezTo>
                      <a:cubicBezTo>
                        <a:pt x="576" y="37"/>
                        <a:pt x="580" y="39"/>
                        <a:pt x="579" y="39"/>
                      </a:cubicBezTo>
                      <a:cubicBezTo>
                        <a:pt x="581" y="40"/>
                        <a:pt x="581" y="40"/>
                        <a:pt x="583" y="40"/>
                      </a:cubicBezTo>
                      <a:cubicBezTo>
                        <a:pt x="586" y="42"/>
                        <a:pt x="586" y="42"/>
                        <a:pt x="589" y="44"/>
                      </a:cubicBezTo>
                      <a:cubicBezTo>
                        <a:pt x="587" y="43"/>
                        <a:pt x="587" y="42"/>
                        <a:pt x="586" y="42"/>
                      </a:cubicBezTo>
                      <a:cubicBezTo>
                        <a:pt x="585" y="40"/>
                        <a:pt x="593" y="44"/>
                        <a:pt x="594" y="45"/>
                      </a:cubicBezTo>
                      <a:cubicBezTo>
                        <a:pt x="594" y="45"/>
                        <a:pt x="591" y="43"/>
                        <a:pt x="590" y="43"/>
                      </a:cubicBezTo>
                      <a:cubicBezTo>
                        <a:pt x="592" y="45"/>
                        <a:pt x="596" y="46"/>
                        <a:pt x="598" y="48"/>
                      </a:cubicBezTo>
                      <a:cubicBezTo>
                        <a:pt x="600" y="49"/>
                        <a:pt x="597" y="46"/>
                        <a:pt x="599" y="47"/>
                      </a:cubicBezTo>
                      <a:cubicBezTo>
                        <a:pt x="600" y="48"/>
                        <a:pt x="601" y="49"/>
                        <a:pt x="603" y="50"/>
                      </a:cubicBezTo>
                      <a:cubicBezTo>
                        <a:pt x="603" y="50"/>
                        <a:pt x="606" y="52"/>
                        <a:pt x="606" y="51"/>
                      </a:cubicBezTo>
                      <a:cubicBezTo>
                        <a:pt x="612" y="54"/>
                        <a:pt x="615" y="56"/>
                        <a:pt x="620" y="59"/>
                      </a:cubicBezTo>
                      <a:cubicBezTo>
                        <a:pt x="619" y="58"/>
                        <a:pt x="619" y="59"/>
                        <a:pt x="619" y="59"/>
                      </a:cubicBezTo>
                      <a:cubicBezTo>
                        <a:pt x="624" y="60"/>
                        <a:pt x="634" y="67"/>
                        <a:pt x="640" y="71"/>
                      </a:cubicBezTo>
                      <a:cubicBezTo>
                        <a:pt x="642" y="72"/>
                        <a:pt x="641" y="71"/>
                        <a:pt x="643" y="73"/>
                      </a:cubicBezTo>
                      <a:cubicBezTo>
                        <a:pt x="643" y="73"/>
                        <a:pt x="643" y="73"/>
                        <a:pt x="644" y="73"/>
                      </a:cubicBezTo>
                      <a:cubicBezTo>
                        <a:pt x="644" y="73"/>
                        <a:pt x="643" y="72"/>
                        <a:pt x="642" y="72"/>
                      </a:cubicBezTo>
                      <a:cubicBezTo>
                        <a:pt x="645" y="73"/>
                        <a:pt x="651" y="78"/>
                        <a:pt x="653" y="78"/>
                      </a:cubicBezTo>
                      <a:cubicBezTo>
                        <a:pt x="655" y="80"/>
                        <a:pt x="658" y="83"/>
                        <a:pt x="661" y="84"/>
                      </a:cubicBezTo>
                      <a:cubicBezTo>
                        <a:pt x="665" y="87"/>
                        <a:pt x="675" y="94"/>
                        <a:pt x="680" y="98"/>
                      </a:cubicBezTo>
                      <a:cubicBezTo>
                        <a:pt x="680" y="98"/>
                        <a:pt x="679" y="97"/>
                        <a:pt x="679" y="98"/>
                      </a:cubicBezTo>
                      <a:cubicBezTo>
                        <a:pt x="681" y="99"/>
                        <a:pt x="682" y="100"/>
                        <a:pt x="684" y="102"/>
                      </a:cubicBezTo>
                      <a:cubicBezTo>
                        <a:pt x="685" y="102"/>
                        <a:pt x="683" y="101"/>
                        <a:pt x="684" y="101"/>
                      </a:cubicBezTo>
                      <a:cubicBezTo>
                        <a:pt x="688" y="104"/>
                        <a:pt x="693" y="109"/>
                        <a:pt x="699" y="114"/>
                      </a:cubicBezTo>
                      <a:cubicBezTo>
                        <a:pt x="698" y="114"/>
                        <a:pt x="698" y="114"/>
                        <a:pt x="699" y="115"/>
                      </a:cubicBezTo>
                      <a:cubicBezTo>
                        <a:pt x="701" y="117"/>
                        <a:pt x="702" y="118"/>
                        <a:pt x="703" y="118"/>
                      </a:cubicBezTo>
                      <a:cubicBezTo>
                        <a:pt x="705" y="120"/>
                        <a:pt x="704" y="119"/>
                        <a:pt x="705" y="120"/>
                      </a:cubicBezTo>
                      <a:cubicBezTo>
                        <a:pt x="707" y="122"/>
                        <a:pt x="704" y="119"/>
                        <a:pt x="705" y="119"/>
                      </a:cubicBezTo>
                      <a:cubicBezTo>
                        <a:pt x="707" y="121"/>
                        <a:pt x="707" y="121"/>
                        <a:pt x="709" y="123"/>
                      </a:cubicBezTo>
                      <a:cubicBezTo>
                        <a:pt x="705" y="121"/>
                        <a:pt x="715" y="129"/>
                        <a:pt x="718" y="132"/>
                      </a:cubicBezTo>
                      <a:cubicBezTo>
                        <a:pt x="716" y="131"/>
                        <a:pt x="717" y="131"/>
                        <a:pt x="716" y="129"/>
                      </a:cubicBezTo>
                      <a:cubicBezTo>
                        <a:pt x="716" y="129"/>
                        <a:pt x="717" y="130"/>
                        <a:pt x="717" y="130"/>
                      </a:cubicBezTo>
                      <a:cubicBezTo>
                        <a:pt x="722" y="135"/>
                        <a:pt x="722" y="134"/>
                        <a:pt x="723" y="137"/>
                      </a:cubicBezTo>
                      <a:cubicBezTo>
                        <a:pt x="724" y="138"/>
                        <a:pt x="723" y="136"/>
                        <a:pt x="724" y="136"/>
                      </a:cubicBezTo>
                      <a:cubicBezTo>
                        <a:pt x="727" y="139"/>
                        <a:pt x="727" y="140"/>
                        <a:pt x="728" y="141"/>
                      </a:cubicBezTo>
                      <a:cubicBezTo>
                        <a:pt x="729" y="142"/>
                        <a:pt x="732" y="144"/>
                        <a:pt x="732" y="145"/>
                      </a:cubicBezTo>
                      <a:cubicBezTo>
                        <a:pt x="732" y="146"/>
                        <a:pt x="735" y="148"/>
                        <a:pt x="734" y="148"/>
                      </a:cubicBezTo>
                      <a:cubicBezTo>
                        <a:pt x="736" y="149"/>
                        <a:pt x="736" y="149"/>
                        <a:pt x="737" y="150"/>
                      </a:cubicBezTo>
                      <a:cubicBezTo>
                        <a:pt x="738" y="150"/>
                        <a:pt x="735" y="148"/>
                        <a:pt x="734" y="147"/>
                      </a:cubicBezTo>
                      <a:cubicBezTo>
                        <a:pt x="736" y="147"/>
                        <a:pt x="734" y="144"/>
                        <a:pt x="736" y="144"/>
                      </a:cubicBezTo>
                      <a:cubicBezTo>
                        <a:pt x="739" y="150"/>
                        <a:pt x="741" y="155"/>
                        <a:pt x="745" y="161"/>
                      </a:cubicBezTo>
                      <a:cubicBezTo>
                        <a:pt x="747" y="163"/>
                        <a:pt x="742" y="157"/>
                        <a:pt x="747" y="162"/>
                      </a:cubicBezTo>
                      <a:cubicBezTo>
                        <a:pt x="747" y="161"/>
                        <a:pt x="745" y="159"/>
                        <a:pt x="746" y="160"/>
                      </a:cubicBezTo>
                      <a:cubicBezTo>
                        <a:pt x="744" y="157"/>
                        <a:pt x="744" y="158"/>
                        <a:pt x="743" y="156"/>
                      </a:cubicBezTo>
                      <a:cubicBezTo>
                        <a:pt x="743" y="156"/>
                        <a:pt x="745" y="158"/>
                        <a:pt x="746" y="159"/>
                      </a:cubicBezTo>
                      <a:cubicBezTo>
                        <a:pt x="746" y="159"/>
                        <a:pt x="745" y="156"/>
                        <a:pt x="747" y="158"/>
                      </a:cubicBezTo>
                      <a:cubicBezTo>
                        <a:pt x="746" y="156"/>
                        <a:pt x="744" y="153"/>
                        <a:pt x="745" y="154"/>
                      </a:cubicBezTo>
                      <a:cubicBezTo>
                        <a:pt x="747" y="156"/>
                        <a:pt x="748" y="158"/>
                        <a:pt x="749" y="159"/>
                      </a:cubicBezTo>
                      <a:cubicBezTo>
                        <a:pt x="749" y="160"/>
                        <a:pt x="752" y="165"/>
                        <a:pt x="750" y="164"/>
                      </a:cubicBezTo>
                      <a:cubicBezTo>
                        <a:pt x="752" y="166"/>
                        <a:pt x="751" y="167"/>
                        <a:pt x="751" y="167"/>
                      </a:cubicBezTo>
                      <a:cubicBezTo>
                        <a:pt x="753" y="170"/>
                        <a:pt x="756" y="173"/>
                        <a:pt x="757" y="174"/>
                      </a:cubicBezTo>
                      <a:cubicBezTo>
                        <a:pt x="757" y="173"/>
                        <a:pt x="755" y="172"/>
                        <a:pt x="754" y="170"/>
                      </a:cubicBezTo>
                      <a:cubicBezTo>
                        <a:pt x="754" y="168"/>
                        <a:pt x="759" y="172"/>
                        <a:pt x="756" y="168"/>
                      </a:cubicBezTo>
                      <a:cubicBezTo>
                        <a:pt x="757" y="169"/>
                        <a:pt x="757" y="170"/>
                        <a:pt x="759" y="173"/>
                      </a:cubicBezTo>
                      <a:cubicBezTo>
                        <a:pt x="759" y="174"/>
                        <a:pt x="757" y="173"/>
                        <a:pt x="760" y="177"/>
                      </a:cubicBezTo>
                      <a:cubicBezTo>
                        <a:pt x="759" y="176"/>
                        <a:pt x="759" y="175"/>
                        <a:pt x="758" y="175"/>
                      </a:cubicBezTo>
                      <a:cubicBezTo>
                        <a:pt x="760" y="177"/>
                        <a:pt x="760" y="179"/>
                        <a:pt x="762" y="181"/>
                      </a:cubicBezTo>
                      <a:cubicBezTo>
                        <a:pt x="762" y="182"/>
                        <a:pt x="762" y="181"/>
                        <a:pt x="764" y="182"/>
                      </a:cubicBezTo>
                      <a:cubicBezTo>
                        <a:pt x="765" y="184"/>
                        <a:pt x="766" y="187"/>
                        <a:pt x="767" y="186"/>
                      </a:cubicBezTo>
                      <a:cubicBezTo>
                        <a:pt x="768" y="186"/>
                        <a:pt x="765" y="183"/>
                        <a:pt x="764" y="182"/>
                      </a:cubicBezTo>
                      <a:cubicBezTo>
                        <a:pt x="762" y="178"/>
                        <a:pt x="767" y="183"/>
                        <a:pt x="764" y="178"/>
                      </a:cubicBezTo>
                      <a:cubicBezTo>
                        <a:pt x="766" y="180"/>
                        <a:pt x="766" y="181"/>
                        <a:pt x="766" y="179"/>
                      </a:cubicBezTo>
                      <a:cubicBezTo>
                        <a:pt x="767" y="180"/>
                        <a:pt x="768" y="181"/>
                        <a:pt x="768" y="181"/>
                      </a:cubicBezTo>
                      <a:cubicBezTo>
                        <a:pt x="770" y="185"/>
                        <a:pt x="768" y="190"/>
                        <a:pt x="774" y="194"/>
                      </a:cubicBezTo>
                      <a:cubicBezTo>
                        <a:pt x="773" y="192"/>
                        <a:pt x="774" y="192"/>
                        <a:pt x="776" y="194"/>
                      </a:cubicBezTo>
                      <a:cubicBezTo>
                        <a:pt x="775" y="192"/>
                        <a:pt x="774" y="188"/>
                        <a:pt x="776" y="190"/>
                      </a:cubicBezTo>
                      <a:cubicBezTo>
                        <a:pt x="782" y="200"/>
                        <a:pt x="774" y="198"/>
                        <a:pt x="781" y="209"/>
                      </a:cubicBezTo>
                      <a:cubicBezTo>
                        <a:pt x="782" y="211"/>
                        <a:pt x="782" y="210"/>
                        <a:pt x="784" y="211"/>
                      </a:cubicBezTo>
                      <a:cubicBezTo>
                        <a:pt x="782" y="207"/>
                        <a:pt x="785" y="207"/>
                        <a:pt x="785" y="203"/>
                      </a:cubicBezTo>
                      <a:cubicBezTo>
                        <a:pt x="789" y="210"/>
                        <a:pt x="784" y="206"/>
                        <a:pt x="788" y="212"/>
                      </a:cubicBezTo>
                      <a:cubicBezTo>
                        <a:pt x="786" y="212"/>
                        <a:pt x="788" y="216"/>
                        <a:pt x="786" y="217"/>
                      </a:cubicBezTo>
                      <a:cubicBezTo>
                        <a:pt x="787" y="218"/>
                        <a:pt x="788" y="218"/>
                        <a:pt x="789" y="220"/>
                      </a:cubicBezTo>
                      <a:cubicBezTo>
                        <a:pt x="788" y="220"/>
                        <a:pt x="787" y="218"/>
                        <a:pt x="787" y="219"/>
                      </a:cubicBezTo>
                      <a:cubicBezTo>
                        <a:pt x="788" y="221"/>
                        <a:pt x="789" y="223"/>
                        <a:pt x="791" y="226"/>
                      </a:cubicBezTo>
                      <a:cubicBezTo>
                        <a:pt x="793" y="227"/>
                        <a:pt x="790" y="222"/>
                        <a:pt x="793" y="224"/>
                      </a:cubicBezTo>
                      <a:cubicBezTo>
                        <a:pt x="792" y="220"/>
                        <a:pt x="793" y="220"/>
                        <a:pt x="795" y="221"/>
                      </a:cubicBezTo>
                      <a:cubicBezTo>
                        <a:pt x="798" y="227"/>
                        <a:pt x="796" y="231"/>
                        <a:pt x="795" y="230"/>
                      </a:cubicBezTo>
                      <a:cubicBezTo>
                        <a:pt x="795" y="231"/>
                        <a:pt x="796" y="233"/>
                        <a:pt x="796" y="234"/>
                      </a:cubicBezTo>
                      <a:cubicBezTo>
                        <a:pt x="793" y="231"/>
                        <a:pt x="796" y="239"/>
                        <a:pt x="792" y="235"/>
                      </a:cubicBezTo>
                      <a:cubicBezTo>
                        <a:pt x="794" y="238"/>
                        <a:pt x="793" y="237"/>
                        <a:pt x="792" y="236"/>
                      </a:cubicBezTo>
                      <a:cubicBezTo>
                        <a:pt x="794" y="240"/>
                        <a:pt x="794" y="243"/>
                        <a:pt x="797" y="248"/>
                      </a:cubicBezTo>
                      <a:cubicBezTo>
                        <a:pt x="797" y="246"/>
                        <a:pt x="797" y="245"/>
                        <a:pt x="799" y="248"/>
                      </a:cubicBezTo>
                      <a:cubicBezTo>
                        <a:pt x="799" y="247"/>
                        <a:pt x="798" y="246"/>
                        <a:pt x="798" y="245"/>
                      </a:cubicBezTo>
                      <a:cubicBezTo>
                        <a:pt x="798" y="244"/>
                        <a:pt x="799" y="247"/>
                        <a:pt x="800" y="247"/>
                      </a:cubicBezTo>
                      <a:cubicBezTo>
                        <a:pt x="800" y="246"/>
                        <a:pt x="799" y="246"/>
                        <a:pt x="798" y="244"/>
                      </a:cubicBezTo>
                      <a:cubicBezTo>
                        <a:pt x="799" y="244"/>
                        <a:pt x="800" y="246"/>
                        <a:pt x="800" y="246"/>
                      </a:cubicBezTo>
                      <a:cubicBezTo>
                        <a:pt x="802" y="250"/>
                        <a:pt x="800" y="249"/>
                        <a:pt x="801" y="252"/>
                      </a:cubicBezTo>
                      <a:cubicBezTo>
                        <a:pt x="799" y="250"/>
                        <a:pt x="800" y="252"/>
                        <a:pt x="799" y="251"/>
                      </a:cubicBezTo>
                      <a:cubicBezTo>
                        <a:pt x="800" y="252"/>
                        <a:pt x="801" y="254"/>
                        <a:pt x="802" y="256"/>
                      </a:cubicBezTo>
                      <a:cubicBezTo>
                        <a:pt x="800" y="254"/>
                        <a:pt x="800" y="256"/>
                        <a:pt x="799" y="255"/>
                      </a:cubicBezTo>
                      <a:cubicBezTo>
                        <a:pt x="799" y="256"/>
                        <a:pt x="800" y="257"/>
                        <a:pt x="800" y="258"/>
                      </a:cubicBezTo>
                      <a:cubicBezTo>
                        <a:pt x="798" y="257"/>
                        <a:pt x="797" y="261"/>
                        <a:pt x="794" y="257"/>
                      </a:cubicBezTo>
                      <a:cubicBezTo>
                        <a:pt x="794" y="258"/>
                        <a:pt x="795" y="260"/>
                        <a:pt x="794" y="260"/>
                      </a:cubicBezTo>
                      <a:cubicBezTo>
                        <a:pt x="792" y="255"/>
                        <a:pt x="791" y="256"/>
                        <a:pt x="790" y="256"/>
                      </a:cubicBezTo>
                      <a:cubicBezTo>
                        <a:pt x="792" y="259"/>
                        <a:pt x="794" y="261"/>
                        <a:pt x="795" y="265"/>
                      </a:cubicBezTo>
                      <a:cubicBezTo>
                        <a:pt x="793" y="262"/>
                        <a:pt x="795" y="266"/>
                        <a:pt x="793" y="262"/>
                      </a:cubicBezTo>
                      <a:cubicBezTo>
                        <a:pt x="792" y="267"/>
                        <a:pt x="790" y="268"/>
                        <a:pt x="787" y="266"/>
                      </a:cubicBezTo>
                      <a:cubicBezTo>
                        <a:pt x="786" y="263"/>
                        <a:pt x="784" y="260"/>
                        <a:pt x="784" y="259"/>
                      </a:cubicBezTo>
                      <a:cubicBezTo>
                        <a:pt x="784" y="258"/>
                        <a:pt x="783" y="258"/>
                        <a:pt x="783" y="257"/>
                      </a:cubicBezTo>
                      <a:cubicBezTo>
                        <a:pt x="783" y="257"/>
                        <a:pt x="783" y="258"/>
                        <a:pt x="784" y="259"/>
                      </a:cubicBezTo>
                      <a:cubicBezTo>
                        <a:pt x="783" y="258"/>
                        <a:pt x="782" y="256"/>
                        <a:pt x="782" y="255"/>
                      </a:cubicBezTo>
                      <a:close/>
                      <a:moveTo>
                        <a:pt x="340" y="50"/>
                      </a:moveTo>
                      <a:cubicBezTo>
                        <a:pt x="338" y="51"/>
                        <a:pt x="336" y="51"/>
                        <a:pt x="336" y="51"/>
                      </a:cubicBezTo>
                      <a:cubicBezTo>
                        <a:pt x="338" y="51"/>
                        <a:pt x="340" y="51"/>
                        <a:pt x="340" y="50"/>
                      </a:cubicBezTo>
                      <a:close/>
                      <a:moveTo>
                        <a:pt x="236" y="74"/>
                      </a:moveTo>
                      <a:cubicBezTo>
                        <a:pt x="236" y="74"/>
                        <a:pt x="235" y="75"/>
                        <a:pt x="235" y="74"/>
                      </a:cubicBezTo>
                      <a:cubicBezTo>
                        <a:pt x="234" y="75"/>
                        <a:pt x="233" y="75"/>
                        <a:pt x="233" y="76"/>
                      </a:cubicBezTo>
                      <a:cubicBezTo>
                        <a:pt x="236" y="75"/>
                        <a:pt x="230" y="77"/>
                        <a:pt x="232" y="77"/>
                      </a:cubicBezTo>
                      <a:cubicBezTo>
                        <a:pt x="234" y="76"/>
                        <a:pt x="235" y="75"/>
                        <a:pt x="236" y="74"/>
                      </a:cubicBezTo>
                      <a:close/>
                      <a:moveTo>
                        <a:pt x="231" y="76"/>
                      </a:moveTo>
                      <a:cubicBezTo>
                        <a:pt x="232" y="75"/>
                        <a:pt x="233" y="76"/>
                        <a:pt x="234" y="74"/>
                      </a:cubicBezTo>
                      <a:cubicBezTo>
                        <a:pt x="234" y="75"/>
                        <a:pt x="236" y="72"/>
                        <a:pt x="237" y="71"/>
                      </a:cubicBezTo>
                      <a:cubicBezTo>
                        <a:pt x="233" y="73"/>
                        <a:pt x="233" y="74"/>
                        <a:pt x="231" y="76"/>
                      </a:cubicBezTo>
                      <a:close/>
                      <a:moveTo>
                        <a:pt x="162" y="116"/>
                      </a:moveTo>
                      <a:cubicBezTo>
                        <a:pt x="164" y="115"/>
                        <a:pt x="164" y="115"/>
                        <a:pt x="164" y="115"/>
                      </a:cubicBezTo>
                      <a:cubicBezTo>
                        <a:pt x="162" y="115"/>
                        <a:pt x="165" y="114"/>
                        <a:pt x="167" y="112"/>
                      </a:cubicBezTo>
                      <a:cubicBezTo>
                        <a:pt x="165" y="113"/>
                        <a:pt x="164" y="114"/>
                        <a:pt x="164" y="114"/>
                      </a:cubicBezTo>
                      <a:cubicBezTo>
                        <a:pt x="167" y="111"/>
                        <a:pt x="164" y="113"/>
                        <a:pt x="165" y="111"/>
                      </a:cubicBezTo>
                      <a:cubicBezTo>
                        <a:pt x="164" y="112"/>
                        <a:pt x="162" y="113"/>
                        <a:pt x="162" y="114"/>
                      </a:cubicBezTo>
                      <a:cubicBezTo>
                        <a:pt x="168" y="110"/>
                        <a:pt x="160" y="115"/>
                        <a:pt x="162" y="114"/>
                      </a:cubicBezTo>
                      <a:cubicBezTo>
                        <a:pt x="166" y="112"/>
                        <a:pt x="161" y="116"/>
                        <a:pt x="162" y="116"/>
                      </a:cubicBezTo>
                      <a:close/>
                      <a:moveTo>
                        <a:pt x="132" y="113"/>
                      </a:moveTo>
                      <a:cubicBezTo>
                        <a:pt x="134" y="112"/>
                        <a:pt x="135" y="111"/>
                        <a:pt x="134" y="111"/>
                      </a:cubicBezTo>
                      <a:cubicBezTo>
                        <a:pt x="132" y="113"/>
                        <a:pt x="132" y="113"/>
                        <a:pt x="132" y="113"/>
                      </a:cubicBezTo>
                      <a:close/>
                      <a:moveTo>
                        <a:pt x="788" y="254"/>
                      </a:moveTo>
                      <a:cubicBezTo>
                        <a:pt x="788" y="256"/>
                        <a:pt x="790" y="259"/>
                        <a:pt x="791" y="260"/>
                      </a:cubicBezTo>
                      <a:cubicBezTo>
                        <a:pt x="790" y="258"/>
                        <a:pt x="789" y="255"/>
                        <a:pt x="788" y="254"/>
                      </a:cubicBezTo>
                      <a:close/>
                      <a:moveTo>
                        <a:pt x="792" y="242"/>
                      </a:moveTo>
                      <a:cubicBezTo>
                        <a:pt x="793" y="245"/>
                        <a:pt x="794" y="247"/>
                        <a:pt x="796" y="250"/>
                      </a:cubicBezTo>
                      <a:cubicBezTo>
                        <a:pt x="797" y="249"/>
                        <a:pt x="792" y="240"/>
                        <a:pt x="790" y="237"/>
                      </a:cubicBezTo>
                      <a:cubicBezTo>
                        <a:pt x="790" y="239"/>
                        <a:pt x="794" y="244"/>
                        <a:pt x="795" y="246"/>
                      </a:cubicBezTo>
                      <a:cubicBezTo>
                        <a:pt x="794" y="246"/>
                        <a:pt x="793" y="243"/>
                        <a:pt x="792" y="242"/>
                      </a:cubicBezTo>
                      <a:close/>
                      <a:moveTo>
                        <a:pt x="787" y="245"/>
                      </a:moveTo>
                      <a:cubicBezTo>
                        <a:pt x="787" y="245"/>
                        <a:pt x="787" y="247"/>
                        <a:pt x="786" y="246"/>
                      </a:cubicBezTo>
                      <a:cubicBezTo>
                        <a:pt x="788" y="248"/>
                        <a:pt x="789" y="252"/>
                        <a:pt x="790" y="253"/>
                      </a:cubicBezTo>
                      <a:cubicBezTo>
                        <a:pt x="789" y="250"/>
                        <a:pt x="788" y="247"/>
                        <a:pt x="787" y="245"/>
                      </a:cubicBezTo>
                      <a:close/>
                      <a:moveTo>
                        <a:pt x="779" y="256"/>
                      </a:moveTo>
                      <a:cubicBezTo>
                        <a:pt x="779" y="256"/>
                        <a:pt x="776" y="252"/>
                        <a:pt x="777" y="255"/>
                      </a:cubicBezTo>
                      <a:cubicBezTo>
                        <a:pt x="778" y="255"/>
                        <a:pt x="778" y="255"/>
                        <a:pt x="779" y="257"/>
                      </a:cubicBezTo>
                      <a:cubicBezTo>
                        <a:pt x="779" y="258"/>
                        <a:pt x="779" y="258"/>
                        <a:pt x="779" y="258"/>
                      </a:cubicBezTo>
                      <a:cubicBezTo>
                        <a:pt x="780" y="258"/>
                        <a:pt x="780" y="258"/>
                        <a:pt x="779" y="256"/>
                      </a:cubicBezTo>
                      <a:close/>
                      <a:moveTo>
                        <a:pt x="785" y="244"/>
                      </a:moveTo>
                      <a:cubicBezTo>
                        <a:pt x="787" y="249"/>
                        <a:pt x="783" y="241"/>
                        <a:pt x="784" y="244"/>
                      </a:cubicBezTo>
                      <a:cubicBezTo>
                        <a:pt x="786" y="246"/>
                        <a:pt x="784" y="246"/>
                        <a:pt x="785" y="247"/>
                      </a:cubicBezTo>
                      <a:cubicBezTo>
                        <a:pt x="785" y="246"/>
                        <a:pt x="787" y="249"/>
                        <a:pt x="787" y="249"/>
                      </a:cubicBezTo>
                      <a:cubicBezTo>
                        <a:pt x="786" y="247"/>
                        <a:pt x="786" y="245"/>
                        <a:pt x="785" y="244"/>
                      </a:cubicBezTo>
                      <a:close/>
                      <a:moveTo>
                        <a:pt x="789" y="230"/>
                      </a:moveTo>
                      <a:cubicBezTo>
                        <a:pt x="790" y="231"/>
                        <a:pt x="791" y="232"/>
                        <a:pt x="792" y="233"/>
                      </a:cubicBezTo>
                      <a:cubicBezTo>
                        <a:pt x="790" y="230"/>
                        <a:pt x="789" y="228"/>
                        <a:pt x="790" y="229"/>
                      </a:cubicBezTo>
                      <a:cubicBezTo>
                        <a:pt x="788" y="225"/>
                        <a:pt x="789" y="224"/>
                        <a:pt x="787" y="222"/>
                      </a:cubicBezTo>
                      <a:cubicBezTo>
                        <a:pt x="787" y="222"/>
                        <a:pt x="787" y="224"/>
                        <a:pt x="786" y="224"/>
                      </a:cubicBezTo>
                      <a:cubicBezTo>
                        <a:pt x="788" y="225"/>
                        <a:pt x="788" y="226"/>
                        <a:pt x="789" y="227"/>
                      </a:cubicBezTo>
                      <a:cubicBezTo>
                        <a:pt x="789" y="228"/>
                        <a:pt x="789" y="229"/>
                        <a:pt x="789" y="229"/>
                      </a:cubicBezTo>
                      <a:cubicBezTo>
                        <a:pt x="788" y="226"/>
                        <a:pt x="787" y="226"/>
                        <a:pt x="785" y="224"/>
                      </a:cubicBezTo>
                      <a:cubicBezTo>
                        <a:pt x="787" y="227"/>
                        <a:pt x="786" y="227"/>
                        <a:pt x="785" y="226"/>
                      </a:cubicBezTo>
                      <a:cubicBezTo>
                        <a:pt x="787" y="230"/>
                        <a:pt x="786" y="228"/>
                        <a:pt x="787" y="231"/>
                      </a:cubicBezTo>
                      <a:cubicBezTo>
                        <a:pt x="788" y="231"/>
                        <a:pt x="789" y="234"/>
                        <a:pt x="790" y="235"/>
                      </a:cubicBezTo>
                      <a:cubicBezTo>
                        <a:pt x="790" y="235"/>
                        <a:pt x="792" y="237"/>
                        <a:pt x="791" y="235"/>
                      </a:cubicBezTo>
                      <a:cubicBezTo>
                        <a:pt x="790" y="235"/>
                        <a:pt x="790" y="233"/>
                        <a:pt x="789" y="232"/>
                      </a:cubicBezTo>
                      <a:cubicBezTo>
                        <a:pt x="789" y="232"/>
                        <a:pt x="790" y="235"/>
                        <a:pt x="789" y="233"/>
                      </a:cubicBezTo>
                      <a:cubicBezTo>
                        <a:pt x="789" y="233"/>
                        <a:pt x="787" y="230"/>
                        <a:pt x="788" y="230"/>
                      </a:cubicBezTo>
                      <a:cubicBezTo>
                        <a:pt x="789" y="232"/>
                        <a:pt x="790" y="234"/>
                        <a:pt x="792" y="235"/>
                      </a:cubicBezTo>
                      <a:cubicBezTo>
                        <a:pt x="791" y="234"/>
                        <a:pt x="789" y="231"/>
                        <a:pt x="789" y="230"/>
                      </a:cubicBezTo>
                      <a:close/>
                      <a:moveTo>
                        <a:pt x="788" y="235"/>
                      </a:moveTo>
                      <a:cubicBezTo>
                        <a:pt x="788" y="233"/>
                        <a:pt x="786" y="229"/>
                        <a:pt x="785" y="229"/>
                      </a:cubicBezTo>
                      <a:cubicBezTo>
                        <a:pt x="787" y="231"/>
                        <a:pt x="787" y="234"/>
                        <a:pt x="788" y="235"/>
                      </a:cubicBezTo>
                      <a:close/>
                      <a:moveTo>
                        <a:pt x="756" y="236"/>
                      </a:moveTo>
                      <a:cubicBezTo>
                        <a:pt x="755" y="236"/>
                        <a:pt x="757" y="239"/>
                        <a:pt x="758" y="240"/>
                      </a:cubicBezTo>
                      <a:cubicBezTo>
                        <a:pt x="760" y="241"/>
                        <a:pt x="759" y="242"/>
                        <a:pt x="760" y="244"/>
                      </a:cubicBezTo>
                      <a:cubicBezTo>
                        <a:pt x="760" y="243"/>
                        <a:pt x="762" y="245"/>
                        <a:pt x="761" y="242"/>
                      </a:cubicBezTo>
                      <a:cubicBezTo>
                        <a:pt x="759" y="241"/>
                        <a:pt x="759" y="241"/>
                        <a:pt x="756" y="236"/>
                      </a:cubicBezTo>
                      <a:close/>
                      <a:moveTo>
                        <a:pt x="780" y="220"/>
                      </a:moveTo>
                      <a:cubicBezTo>
                        <a:pt x="781" y="222"/>
                        <a:pt x="781" y="223"/>
                        <a:pt x="782" y="225"/>
                      </a:cubicBezTo>
                      <a:cubicBezTo>
                        <a:pt x="783" y="226"/>
                        <a:pt x="784" y="227"/>
                        <a:pt x="785" y="228"/>
                      </a:cubicBezTo>
                      <a:cubicBezTo>
                        <a:pt x="783" y="225"/>
                        <a:pt x="782" y="222"/>
                        <a:pt x="780" y="220"/>
                      </a:cubicBezTo>
                      <a:close/>
                      <a:moveTo>
                        <a:pt x="787" y="219"/>
                      </a:moveTo>
                      <a:cubicBezTo>
                        <a:pt x="786" y="219"/>
                        <a:pt x="786" y="220"/>
                        <a:pt x="787" y="221"/>
                      </a:cubicBezTo>
                      <a:cubicBezTo>
                        <a:pt x="787" y="221"/>
                        <a:pt x="789" y="225"/>
                        <a:pt x="789" y="223"/>
                      </a:cubicBezTo>
                      <a:cubicBezTo>
                        <a:pt x="787" y="221"/>
                        <a:pt x="787" y="220"/>
                        <a:pt x="787" y="219"/>
                      </a:cubicBezTo>
                      <a:close/>
                      <a:moveTo>
                        <a:pt x="781" y="226"/>
                      </a:moveTo>
                      <a:cubicBezTo>
                        <a:pt x="781" y="227"/>
                        <a:pt x="780" y="223"/>
                        <a:pt x="779" y="224"/>
                      </a:cubicBezTo>
                      <a:cubicBezTo>
                        <a:pt x="780" y="224"/>
                        <a:pt x="780" y="225"/>
                        <a:pt x="779" y="225"/>
                      </a:cubicBezTo>
                      <a:cubicBezTo>
                        <a:pt x="781" y="228"/>
                        <a:pt x="783" y="228"/>
                        <a:pt x="781" y="226"/>
                      </a:cubicBezTo>
                      <a:close/>
                      <a:moveTo>
                        <a:pt x="760" y="233"/>
                      </a:moveTo>
                      <a:cubicBezTo>
                        <a:pt x="761" y="237"/>
                        <a:pt x="756" y="230"/>
                        <a:pt x="756" y="233"/>
                      </a:cubicBezTo>
                      <a:cubicBezTo>
                        <a:pt x="758" y="234"/>
                        <a:pt x="760" y="235"/>
                        <a:pt x="762" y="237"/>
                      </a:cubicBezTo>
                      <a:cubicBezTo>
                        <a:pt x="761" y="235"/>
                        <a:pt x="761" y="233"/>
                        <a:pt x="760" y="233"/>
                      </a:cubicBezTo>
                      <a:close/>
                      <a:moveTo>
                        <a:pt x="754" y="232"/>
                      </a:moveTo>
                      <a:cubicBezTo>
                        <a:pt x="755" y="231"/>
                        <a:pt x="756" y="235"/>
                        <a:pt x="757" y="236"/>
                      </a:cubicBezTo>
                      <a:cubicBezTo>
                        <a:pt x="757" y="234"/>
                        <a:pt x="753" y="229"/>
                        <a:pt x="754" y="232"/>
                      </a:cubicBezTo>
                      <a:close/>
                      <a:moveTo>
                        <a:pt x="747" y="236"/>
                      </a:moveTo>
                      <a:cubicBezTo>
                        <a:pt x="746" y="236"/>
                        <a:pt x="748" y="238"/>
                        <a:pt x="748" y="239"/>
                      </a:cubicBezTo>
                      <a:cubicBezTo>
                        <a:pt x="749" y="239"/>
                        <a:pt x="749" y="240"/>
                        <a:pt x="749" y="239"/>
                      </a:cubicBezTo>
                      <a:cubicBezTo>
                        <a:pt x="748" y="239"/>
                        <a:pt x="748" y="237"/>
                        <a:pt x="747" y="236"/>
                      </a:cubicBezTo>
                      <a:close/>
                      <a:moveTo>
                        <a:pt x="753" y="170"/>
                      </a:moveTo>
                      <a:cubicBezTo>
                        <a:pt x="752" y="170"/>
                        <a:pt x="752" y="170"/>
                        <a:pt x="753" y="172"/>
                      </a:cubicBezTo>
                      <a:cubicBezTo>
                        <a:pt x="754" y="172"/>
                        <a:pt x="755" y="172"/>
                        <a:pt x="756" y="173"/>
                      </a:cubicBezTo>
                      <a:cubicBezTo>
                        <a:pt x="754" y="172"/>
                        <a:pt x="753" y="171"/>
                        <a:pt x="753" y="170"/>
                      </a:cubicBezTo>
                      <a:close/>
                      <a:moveTo>
                        <a:pt x="747" y="163"/>
                      </a:moveTo>
                      <a:cubicBezTo>
                        <a:pt x="746" y="162"/>
                        <a:pt x="745" y="163"/>
                        <a:pt x="746" y="165"/>
                      </a:cubicBezTo>
                      <a:cubicBezTo>
                        <a:pt x="746" y="164"/>
                        <a:pt x="749" y="168"/>
                        <a:pt x="749" y="167"/>
                      </a:cubicBezTo>
                      <a:cubicBezTo>
                        <a:pt x="746" y="163"/>
                        <a:pt x="748" y="165"/>
                        <a:pt x="747" y="163"/>
                      </a:cubicBezTo>
                      <a:close/>
                      <a:moveTo>
                        <a:pt x="726" y="156"/>
                      </a:moveTo>
                      <a:cubicBezTo>
                        <a:pt x="725" y="156"/>
                        <a:pt x="728" y="159"/>
                        <a:pt x="729" y="160"/>
                      </a:cubicBezTo>
                      <a:cubicBezTo>
                        <a:pt x="730" y="160"/>
                        <a:pt x="728" y="158"/>
                        <a:pt x="726" y="156"/>
                      </a:cubicBezTo>
                      <a:close/>
                      <a:moveTo>
                        <a:pt x="723" y="152"/>
                      </a:moveTo>
                      <a:cubicBezTo>
                        <a:pt x="722" y="152"/>
                        <a:pt x="721" y="151"/>
                        <a:pt x="721" y="150"/>
                      </a:cubicBezTo>
                      <a:cubicBezTo>
                        <a:pt x="720" y="150"/>
                        <a:pt x="720" y="151"/>
                        <a:pt x="721" y="152"/>
                      </a:cubicBezTo>
                      <a:cubicBezTo>
                        <a:pt x="722" y="151"/>
                        <a:pt x="725" y="155"/>
                        <a:pt x="724" y="153"/>
                      </a:cubicBezTo>
                      <a:cubicBezTo>
                        <a:pt x="723" y="153"/>
                        <a:pt x="723" y="153"/>
                        <a:pt x="723" y="152"/>
                      </a:cubicBezTo>
                      <a:close/>
                      <a:moveTo>
                        <a:pt x="726" y="146"/>
                      </a:moveTo>
                      <a:cubicBezTo>
                        <a:pt x="727" y="147"/>
                        <a:pt x="726" y="147"/>
                        <a:pt x="728" y="149"/>
                      </a:cubicBezTo>
                      <a:cubicBezTo>
                        <a:pt x="729" y="150"/>
                        <a:pt x="727" y="147"/>
                        <a:pt x="726" y="146"/>
                      </a:cubicBezTo>
                      <a:close/>
                      <a:moveTo>
                        <a:pt x="717" y="154"/>
                      </a:moveTo>
                      <a:cubicBezTo>
                        <a:pt x="718" y="156"/>
                        <a:pt x="715" y="152"/>
                        <a:pt x="714" y="152"/>
                      </a:cubicBezTo>
                      <a:cubicBezTo>
                        <a:pt x="714" y="153"/>
                        <a:pt x="716" y="154"/>
                        <a:pt x="717" y="156"/>
                      </a:cubicBezTo>
                      <a:cubicBezTo>
                        <a:pt x="718" y="156"/>
                        <a:pt x="718" y="155"/>
                        <a:pt x="717" y="154"/>
                      </a:cubicBezTo>
                      <a:close/>
                      <a:moveTo>
                        <a:pt x="723" y="138"/>
                      </a:moveTo>
                      <a:cubicBezTo>
                        <a:pt x="726" y="140"/>
                        <a:pt x="727" y="142"/>
                        <a:pt x="728" y="143"/>
                      </a:cubicBezTo>
                      <a:cubicBezTo>
                        <a:pt x="727" y="141"/>
                        <a:pt x="725" y="139"/>
                        <a:pt x="723" y="138"/>
                      </a:cubicBezTo>
                      <a:close/>
                      <a:moveTo>
                        <a:pt x="723" y="139"/>
                      </a:moveTo>
                      <a:cubicBezTo>
                        <a:pt x="723" y="138"/>
                        <a:pt x="722" y="137"/>
                        <a:pt x="721" y="137"/>
                      </a:cubicBezTo>
                      <a:cubicBezTo>
                        <a:pt x="720" y="136"/>
                        <a:pt x="720" y="136"/>
                        <a:pt x="720" y="137"/>
                      </a:cubicBezTo>
                      <a:cubicBezTo>
                        <a:pt x="721" y="139"/>
                        <a:pt x="722" y="140"/>
                        <a:pt x="723" y="141"/>
                      </a:cubicBezTo>
                      <a:cubicBezTo>
                        <a:pt x="722" y="139"/>
                        <a:pt x="720" y="138"/>
                        <a:pt x="721" y="137"/>
                      </a:cubicBezTo>
                      <a:cubicBezTo>
                        <a:pt x="723" y="139"/>
                        <a:pt x="724" y="140"/>
                        <a:pt x="725" y="140"/>
                      </a:cubicBezTo>
                      <a:cubicBezTo>
                        <a:pt x="724" y="139"/>
                        <a:pt x="724" y="139"/>
                        <a:pt x="723" y="139"/>
                      </a:cubicBezTo>
                      <a:close/>
                      <a:moveTo>
                        <a:pt x="722" y="140"/>
                      </a:moveTo>
                      <a:cubicBezTo>
                        <a:pt x="719" y="137"/>
                        <a:pt x="719" y="137"/>
                        <a:pt x="719" y="137"/>
                      </a:cubicBezTo>
                      <a:cubicBezTo>
                        <a:pt x="718" y="137"/>
                        <a:pt x="720" y="140"/>
                        <a:pt x="721" y="141"/>
                      </a:cubicBezTo>
                      <a:cubicBezTo>
                        <a:pt x="722" y="141"/>
                        <a:pt x="722" y="141"/>
                        <a:pt x="722" y="140"/>
                      </a:cubicBezTo>
                      <a:close/>
                      <a:moveTo>
                        <a:pt x="721" y="134"/>
                      </a:moveTo>
                      <a:cubicBezTo>
                        <a:pt x="720" y="134"/>
                        <a:pt x="719" y="134"/>
                        <a:pt x="719" y="134"/>
                      </a:cubicBezTo>
                      <a:cubicBezTo>
                        <a:pt x="723" y="138"/>
                        <a:pt x="724" y="137"/>
                        <a:pt x="721" y="134"/>
                      </a:cubicBezTo>
                      <a:close/>
                      <a:moveTo>
                        <a:pt x="714" y="136"/>
                      </a:moveTo>
                      <a:cubicBezTo>
                        <a:pt x="715" y="135"/>
                        <a:pt x="715" y="135"/>
                        <a:pt x="714" y="134"/>
                      </a:cubicBezTo>
                      <a:cubicBezTo>
                        <a:pt x="713" y="133"/>
                        <a:pt x="712" y="134"/>
                        <a:pt x="714" y="136"/>
                      </a:cubicBezTo>
                      <a:close/>
                      <a:moveTo>
                        <a:pt x="697" y="113"/>
                      </a:moveTo>
                      <a:cubicBezTo>
                        <a:pt x="698" y="114"/>
                        <a:pt x="698" y="113"/>
                        <a:pt x="697" y="113"/>
                      </a:cubicBezTo>
                      <a:cubicBezTo>
                        <a:pt x="696" y="113"/>
                        <a:pt x="694" y="110"/>
                        <a:pt x="693" y="110"/>
                      </a:cubicBezTo>
                      <a:cubicBezTo>
                        <a:pt x="695" y="112"/>
                        <a:pt x="698" y="116"/>
                        <a:pt x="700" y="117"/>
                      </a:cubicBezTo>
                      <a:cubicBezTo>
                        <a:pt x="699" y="116"/>
                        <a:pt x="696" y="113"/>
                        <a:pt x="697" y="113"/>
                      </a:cubicBezTo>
                      <a:close/>
                      <a:moveTo>
                        <a:pt x="662" y="153"/>
                      </a:moveTo>
                      <a:cubicBezTo>
                        <a:pt x="663" y="154"/>
                        <a:pt x="665" y="156"/>
                        <a:pt x="666" y="156"/>
                      </a:cubicBezTo>
                      <a:cubicBezTo>
                        <a:pt x="665" y="155"/>
                        <a:pt x="663" y="152"/>
                        <a:pt x="662" y="153"/>
                      </a:cubicBezTo>
                      <a:close/>
                      <a:moveTo>
                        <a:pt x="685" y="103"/>
                      </a:moveTo>
                      <a:cubicBezTo>
                        <a:pt x="687" y="104"/>
                        <a:pt x="686" y="104"/>
                        <a:pt x="687" y="105"/>
                      </a:cubicBezTo>
                      <a:cubicBezTo>
                        <a:pt x="688" y="106"/>
                        <a:pt x="689" y="106"/>
                        <a:pt x="689" y="106"/>
                      </a:cubicBezTo>
                      <a:cubicBezTo>
                        <a:pt x="688" y="105"/>
                        <a:pt x="687" y="103"/>
                        <a:pt x="685" y="103"/>
                      </a:cubicBezTo>
                      <a:close/>
                      <a:moveTo>
                        <a:pt x="599" y="49"/>
                      </a:moveTo>
                      <a:cubicBezTo>
                        <a:pt x="600" y="50"/>
                        <a:pt x="603" y="51"/>
                        <a:pt x="603" y="50"/>
                      </a:cubicBezTo>
                      <a:cubicBezTo>
                        <a:pt x="600" y="49"/>
                        <a:pt x="601" y="50"/>
                        <a:pt x="599" y="49"/>
                      </a:cubicBezTo>
                      <a:close/>
                      <a:moveTo>
                        <a:pt x="579" y="43"/>
                      </a:moveTo>
                      <a:cubicBezTo>
                        <a:pt x="579" y="42"/>
                        <a:pt x="584" y="44"/>
                        <a:pt x="581" y="43"/>
                      </a:cubicBezTo>
                      <a:cubicBezTo>
                        <a:pt x="581" y="43"/>
                        <a:pt x="576" y="41"/>
                        <a:pt x="579" y="43"/>
                      </a:cubicBezTo>
                      <a:close/>
                      <a:moveTo>
                        <a:pt x="568" y="37"/>
                      </a:moveTo>
                      <a:cubicBezTo>
                        <a:pt x="568" y="36"/>
                        <a:pt x="570" y="37"/>
                        <a:pt x="571" y="38"/>
                      </a:cubicBezTo>
                      <a:cubicBezTo>
                        <a:pt x="573" y="38"/>
                        <a:pt x="568" y="36"/>
                        <a:pt x="567" y="36"/>
                      </a:cubicBezTo>
                      <a:cubicBezTo>
                        <a:pt x="570" y="37"/>
                        <a:pt x="565" y="36"/>
                        <a:pt x="568" y="37"/>
                      </a:cubicBezTo>
                      <a:close/>
                      <a:moveTo>
                        <a:pt x="562" y="33"/>
                      </a:moveTo>
                      <a:cubicBezTo>
                        <a:pt x="563" y="34"/>
                        <a:pt x="563" y="33"/>
                        <a:pt x="565" y="33"/>
                      </a:cubicBezTo>
                      <a:cubicBezTo>
                        <a:pt x="567" y="35"/>
                        <a:pt x="567" y="35"/>
                        <a:pt x="567" y="35"/>
                      </a:cubicBezTo>
                      <a:cubicBezTo>
                        <a:pt x="570" y="35"/>
                        <a:pt x="558" y="30"/>
                        <a:pt x="562" y="33"/>
                      </a:cubicBezTo>
                      <a:close/>
                      <a:moveTo>
                        <a:pt x="533" y="22"/>
                      </a:moveTo>
                      <a:cubicBezTo>
                        <a:pt x="531" y="22"/>
                        <a:pt x="527" y="19"/>
                        <a:pt x="523" y="19"/>
                      </a:cubicBezTo>
                      <a:cubicBezTo>
                        <a:pt x="524" y="20"/>
                        <a:pt x="519" y="18"/>
                        <a:pt x="519" y="19"/>
                      </a:cubicBezTo>
                      <a:cubicBezTo>
                        <a:pt x="522" y="20"/>
                        <a:pt x="520" y="20"/>
                        <a:pt x="524" y="21"/>
                      </a:cubicBezTo>
                      <a:cubicBezTo>
                        <a:pt x="522" y="19"/>
                        <a:pt x="526" y="20"/>
                        <a:pt x="528" y="20"/>
                      </a:cubicBezTo>
                      <a:cubicBezTo>
                        <a:pt x="529" y="21"/>
                        <a:pt x="532" y="22"/>
                        <a:pt x="535" y="23"/>
                      </a:cubicBezTo>
                      <a:cubicBezTo>
                        <a:pt x="534" y="23"/>
                        <a:pt x="535" y="22"/>
                        <a:pt x="533" y="22"/>
                      </a:cubicBezTo>
                      <a:close/>
                      <a:moveTo>
                        <a:pt x="513" y="21"/>
                      </a:moveTo>
                      <a:cubicBezTo>
                        <a:pt x="515" y="21"/>
                        <a:pt x="520" y="24"/>
                        <a:pt x="520" y="23"/>
                      </a:cubicBezTo>
                      <a:cubicBezTo>
                        <a:pt x="516" y="22"/>
                        <a:pt x="514" y="21"/>
                        <a:pt x="513" y="21"/>
                      </a:cubicBezTo>
                      <a:close/>
                      <a:moveTo>
                        <a:pt x="499" y="13"/>
                      </a:moveTo>
                      <a:cubicBezTo>
                        <a:pt x="501" y="14"/>
                        <a:pt x="499" y="14"/>
                        <a:pt x="502" y="15"/>
                      </a:cubicBezTo>
                      <a:cubicBezTo>
                        <a:pt x="501" y="14"/>
                        <a:pt x="504" y="14"/>
                        <a:pt x="502" y="14"/>
                      </a:cubicBezTo>
                      <a:cubicBezTo>
                        <a:pt x="502" y="14"/>
                        <a:pt x="499" y="13"/>
                        <a:pt x="499" y="13"/>
                      </a:cubicBezTo>
                      <a:close/>
                      <a:moveTo>
                        <a:pt x="497" y="13"/>
                      </a:moveTo>
                      <a:cubicBezTo>
                        <a:pt x="502" y="15"/>
                        <a:pt x="497" y="14"/>
                        <a:pt x="497" y="15"/>
                      </a:cubicBezTo>
                      <a:cubicBezTo>
                        <a:pt x="499" y="15"/>
                        <a:pt x="500" y="16"/>
                        <a:pt x="501" y="16"/>
                      </a:cubicBezTo>
                      <a:cubicBezTo>
                        <a:pt x="500" y="15"/>
                        <a:pt x="499" y="13"/>
                        <a:pt x="497" y="13"/>
                      </a:cubicBezTo>
                      <a:close/>
                      <a:moveTo>
                        <a:pt x="494" y="15"/>
                      </a:moveTo>
                      <a:cubicBezTo>
                        <a:pt x="494" y="14"/>
                        <a:pt x="496" y="15"/>
                        <a:pt x="496" y="14"/>
                      </a:cubicBezTo>
                      <a:cubicBezTo>
                        <a:pt x="492" y="13"/>
                        <a:pt x="493" y="14"/>
                        <a:pt x="494" y="15"/>
                      </a:cubicBezTo>
                      <a:close/>
                      <a:moveTo>
                        <a:pt x="441" y="7"/>
                      </a:moveTo>
                      <a:cubicBezTo>
                        <a:pt x="441" y="7"/>
                        <a:pt x="443" y="7"/>
                        <a:pt x="445" y="7"/>
                      </a:cubicBezTo>
                      <a:cubicBezTo>
                        <a:pt x="444" y="7"/>
                        <a:pt x="445" y="7"/>
                        <a:pt x="444" y="7"/>
                      </a:cubicBezTo>
                      <a:cubicBezTo>
                        <a:pt x="444" y="7"/>
                        <a:pt x="439" y="7"/>
                        <a:pt x="441" y="7"/>
                      </a:cubicBezTo>
                      <a:close/>
                      <a:moveTo>
                        <a:pt x="436" y="6"/>
                      </a:moveTo>
                      <a:cubicBezTo>
                        <a:pt x="433" y="6"/>
                        <a:pt x="434" y="5"/>
                        <a:pt x="431" y="6"/>
                      </a:cubicBezTo>
                      <a:cubicBezTo>
                        <a:pt x="431" y="6"/>
                        <a:pt x="433" y="6"/>
                        <a:pt x="432" y="7"/>
                      </a:cubicBezTo>
                      <a:cubicBezTo>
                        <a:pt x="434" y="7"/>
                        <a:pt x="436" y="8"/>
                        <a:pt x="437" y="7"/>
                      </a:cubicBezTo>
                      <a:cubicBezTo>
                        <a:pt x="432" y="7"/>
                        <a:pt x="433" y="6"/>
                        <a:pt x="436" y="6"/>
                      </a:cubicBezTo>
                      <a:close/>
                      <a:moveTo>
                        <a:pt x="424" y="8"/>
                      </a:moveTo>
                      <a:cubicBezTo>
                        <a:pt x="420" y="7"/>
                        <a:pt x="426" y="6"/>
                        <a:pt x="421" y="7"/>
                      </a:cubicBezTo>
                      <a:cubicBezTo>
                        <a:pt x="423" y="7"/>
                        <a:pt x="420" y="8"/>
                        <a:pt x="424" y="8"/>
                      </a:cubicBezTo>
                      <a:close/>
                      <a:moveTo>
                        <a:pt x="415" y="4"/>
                      </a:moveTo>
                      <a:cubicBezTo>
                        <a:pt x="415" y="4"/>
                        <a:pt x="414" y="4"/>
                        <a:pt x="413" y="4"/>
                      </a:cubicBezTo>
                      <a:cubicBezTo>
                        <a:pt x="415" y="4"/>
                        <a:pt x="417" y="5"/>
                        <a:pt x="420" y="5"/>
                      </a:cubicBezTo>
                      <a:cubicBezTo>
                        <a:pt x="420" y="4"/>
                        <a:pt x="417" y="4"/>
                        <a:pt x="415" y="4"/>
                      </a:cubicBezTo>
                      <a:close/>
                      <a:moveTo>
                        <a:pt x="417" y="5"/>
                      </a:moveTo>
                      <a:cubicBezTo>
                        <a:pt x="417" y="6"/>
                        <a:pt x="414" y="6"/>
                        <a:pt x="412" y="5"/>
                      </a:cubicBezTo>
                      <a:cubicBezTo>
                        <a:pt x="412" y="6"/>
                        <a:pt x="415" y="6"/>
                        <a:pt x="416" y="7"/>
                      </a:cubicBezTo>
                      <a:cubicBezTo>
                        <a:pt x="416" y="7"/>
                        <a:pt x="417" y="7"/>
                        <a:pt x="418" y="7"/>
                      </a:cubicBezTo>
                      <a:cubicBezTo>
                        <a:pt x="413" y="6"/>
                        <a:pt x="418" y="6"/>
                        <a:pt x="419" y="6"/>
                      </a:cubicBezTo>
                      <a:cubicBezTo>
                        <a:pt x="419" y="6"/>
                        <a:pt x="419" y="5"/>
                        <a:pt x="417" y="5"/>
                      </a:cubicBezTo>
                      <a:close/>
                      <a:moveTo>
                        <a:pt x="412" y="4"/>
                      </a:moveTo>
                      <a:cubicBezTo>
                        <a:pt x="409" y="4"/>
                        <a:pt x="409" y="5"/>
                        <a:pt x="410" y="5"/>
                      </a:cubicBezTo>
                      <a:cubicBezTo>
                        <a:pt x="409" y="4"/>
                        <a:pt x="414" y="5"/>
                        <a:pt x="413" y="5"/>
                      </a:cubicBezTo>
                      <a:cubicBezTo>
                        <a:pt x="410" y="4"/>
                        <a:pt x="413" y="4"/>
                        <a:pt x="412" y="4"/>
                      </a:cubicBezTo>
                      <a:close/>
                      <a:moveTo>
                        <a:pt x="409" y="5"/>
                      </a:moveTo>
                      <a:cubicBezTo>
                        <a:pt x="405" y="5"/>
                        <a:pt x="405" y="5"/>
                        <a:pt x="405" y="5"/>
                      </a:cubicBezTo>
                      <a:cubicBezTo>
                        <a:pt x="404" y="6"/>
                        <a:pt x="408" y="6"/>
                        <a:pt x="407" y="7"/>
                      </a:cubicBezTo>
                      <a:cubicBezTo>
                        <a:pt x="409" y="7"/>
                        <a:pt x="409" y="7"/>
                        <a:pt x="412" y="8"/>
                      </a:cubicBezTo>
                      <a:cubicBezTo>
                        <a:pt x="411" y="7"/>
                        <a:pt x="404" y="6"/>
                        <a:pt x="409" y="5"/>
                      </a:cubicBezTo>
                      <a:close/>
                      <a:moveTo>
                        <a:pt x="391" y="7"/>
                      </a:moveTo>
                      <a:cubicBezTo>
                        <a:pt x="393" y="7"/>
                        <a:pt x="395" y="7"/>
                        <a:pt x="397" y="7"/>
                      </a:cubicBezTo>
                      <a:cubicBezTo>
                        <a:pt x="397" y="7"/>
                        <a:pt x="397" y="7"/>
                        <a:pt x="397" y="7"/>
                      </a:cubicBezTo>
                      <a:cubicBezTo>
                        <a:pt x="395" y="7"/>
                        <a:pt x="393" y="7"/>
                        <a:pt x="391" y="7"/>
                      </a:cubicBezTo>
                      <a:close/>
                      <a:moveTo>
                        <a:pt x="376" y="46"/>
                      </a:moveTo>
                      <a:cubicBezTo>
                        <a:pt x="376" y="47"/>
                        <a:pt x="379" y="47"/>
                        <a:pt x="380" y="47"/>
                      </a:cubicBezTo>
                      <a:cubicBezTo>
                        <a:pt x="378" y="47"/>
                        <a:pt x="378" y="46"/>
                        <a:pt x="376" y="46"/>
                      </a:cubicBezTo>
                      <a:close/>
                      <a:moveTo>
                        <a:pt x="354" y="47"/>
                      </a:moveTo>
                      <a:cubicBezTo>
                        <a:pt x="353" y="48"/>
                        <a:pt x="359" y="47"/>
                        <a:pt x="359" y="47"/>
                      </a:cubicBezTo>
                      <a:cubicBezTo>
                        <a:pt x="357" y="47"/>
                        <a:pt x="357" y="46"/>
                        <a:pt x="354" y="47"/>
                      </a:cubicBezTo>
                      <a:close/>
                      <a:moveTo>
                        <a:pt x="323" y="15"/>
                      </a:moveTo>
                      <a:cubicBezTo>
                        <a:pt x="323" y="16"/>
                        <a:pt x="322" y="16"/>
                        <a:pt x="324" y="16"/>
                      </a:cubicBezTo>
                      <a:cubicBezTo>
                        <a:pt x="326" y="16"/>
                        <a:pt x="326" y="15"/>
                        <a:pt x="323" y="15"/>
                      </a:cubicBezTo>
                      <a:close/>
                      <a:moveTo>
                        <a:pt x="325" y="47"/>
                      </a:moveTo>
                      <a:cubicBezTo>
                        <a:pt x="324" y="48"/>
                        <a:pt x="328" y="47"/>
                        <a:pt x="329" y="46"/>
                      </a:cubicBezTo>
                      <a:cubicBezTo>
                        <a:pt x="327" y="47"/>
                        <a:pt x="327" y="46"/>
                        <a:pt x="325" y="47"/>
                      </a:cubicBezTo>
                      <a:close/>
                      <a:moveTo>
                        <a:pt x="321" y="51"/>
                      </a:moveTo>
                      <a:cubicBezTo>
                        <a:pt x="324" y="50"/>
                        <a:pt x="323" y="50"/>
                        <a:pt x="321" y="51"/>
                      </a:cubicBezTo>
                      <a:cubicBezTo>
                        <a:pt x="323" y="51"/>
                        <a:pt x="325" y="50"/>
                        <a:pt x="327" y="50"/>
                      </a:cubicBezTo>
                      <a:cubicBezTo>
                        <a:pt x="328" y="50"/>
                        <a:pt x="328" y="49"/>
                        <a:pt x="328" y="49"/>
                      </a:cubicBezTo>
                      <a:cubicBezTo>
                        <a:pt x="325" y="50"/>
                        <a:pt x="321" y="49"/>
                        <a:pt x="321" y="51"/>
                      </a:cubicBezTo>
                      <a:close/>
                      <a:moveTo>
                        <a:pt x="316" y="18"/>
                      </a:moveTo>
                      <a:cubicBezTo>
                        <a:pt x="319" y="17"/>
                        <a:pt x="317" y="18"/>
                        <a:pt x="320" y="18"/>
                      </a:cubicBezTo>
                      <a:cubicBezTo>
                        <a:pt x="319" y="17"/>
                        <a:pt x="321" y="17"/>
                        <a:pt x="321" y="16"/>
                      </a:cubicBezTo>
                      <a:cubicBezTo>
                        <a:pt x="318" y="17"/>
                        <a:pt x="319" y="17"/>
                        <a:pt x="317" y="17"/>
                      </a:cubicBezTo>
                      <a:cubicBezTo>
                        <a:pt x="317" y="17"/>
                        <a:pt x="317" y="17"/>
                        <a:pt x="316" y="18"/>
                      </a:cubicBezTo>
                      <a:close/>
                      <a:moveTo>
                        <a:pt x="311" y="35"/>
                      </a:moveTo>
                      <a:cubicBezTo>
                        <a:pt x="312" y="34"/>
                        <a:pt x="316" y="34"/>
                        <a:pt x="315" y="34"/>
                      </a:cubicBezTo>
                      <a:cubicBezTo>
                        <a:pt x="314" y="34"/>
                        <a:pt x="308" y="35"/>
                        <a:pt x="311" y="35"/>
                      </a:cubicBezTo>
                      <a:close/>
                      <a:moveTo>
                        <a:pt x="314" y="49"/>
                      </a:moveTo>
                      <a:cubicBezTo>
                        <a:pt x="314" y="50"/>
                        <a:pt x="318" y="49"/>
                        <a:pt x="318" y="49"/>
                      </a:cubicBezTo>
                      <a:lnTo>
                        <a:pt x="314" y="49"/>
                      </a:lnTo>
                      <a:close/>
                      <a:moveTo>
                        <a:pt x="308" y="47"/>
                      </a:moveTo>
                      <a:cubicBezTo>
                        <a:pt x="308" y="48"/>
                        <a:pt x="314" y="46"/>
                        <a:pt x="315" y="46"/>
                      </a:cubicBezTo>
                      <a:cubicBezTo>
                        <a:pt x="315" y="46"/>
                        <a:pt x="315" y="45"/>
                        <a:pt x="316" y="45"/>
                      </a:cubicBezTo>
                      <a:cubicBezTo>
                        <a:pt x="313" y="46"/>
                        <a:pt x="309" y="47"/>
                        <a:pt x="308" y="47"/>
                      </a:cubicBezTo>
                      <a:close/>
                      <a:moveTo>
                        <a:pt x="302" y="21"/>
                      </a:moveTo>
                      <a:cubicBezTo>
                        <a:pt x="305" y="21"/>
                        <a:pt x="305" y="20"/>
                        <a:pt x="306" y="20"/>
                      </a:cubicBezTo>
                      <a:cubicBezTo>
                        <a:pt x="306" y="19"/>
                        <a:pt x="307" y="19"/>
                        <a:pt x="307" y="19"/>
                      </a:cubicBezTo>
                      <a:cubicBezTo>
                        <a:pt x="304" y="20"/>
                        <a:pt x="303" y="20"/>
                        <a:pt x="302" y="21"/>
                      </a:cubicBezTo>
                      <a:close/>
                      <a:moveTo>
                        <a:pt x="314" y="52"/>
                      </a:moveTo>
                      <a:cubicBezTo>
                        <a:pt x="313" y="52"/>
                        <a:pt x="311" y="53"/>
                        <a:pt x="311" y="53"/>
                      </a:cubicBezTo>
                      <a:cubicBezTo>
                        <a:pt x="314" y="52"/>
                        <a:pt x="313" y="53"/>
                        <a:pt x="315" y="52"/>
                      </a:cubicBezTo>
                      <a:cubicBezTo>
                        <a:pt x="315" y="52"/>
                        <a:pt x="315" y="52"/>
                        <a:pt x="314" y="52"/>
                      </a:cubicBezTo>
                      <a:close/>
                      <a:moveTo>
                        <a:pt x="309" y="42"/>
                      </a:moveTo>
                      <a:cubicBezTo>
                        <a:pt x="307" y="43"/>
                        <a:pt x="305" y="43"/>
                        <a:pt x="304" y="44"/>
                      </a:cubicBezTo>
                      <a:cubicBezTo>
                        <a:pt x="306" y="44"/>
                        <a:pt x="309" y="43"/>
                        <a:pt x="310" y="42"/>
                      </a:cubicBezTo>
                      <a:cubicBezTo>
                        <a:pt x="310" y="42"/>
                        <a:pt x="310" y="41"/>
                        <a:pt x="309" y="41"/>
                      </a:cubicBezTo>
                      <a:lnTo>
                        <a:pt x="309" y="42"/>
                      </a:lnTo>
                      <a:close/>
                      <a:moveTo>
                        <a:pt x="306" y="49"/>
                      </a:moveTo>
                      <a:cubicBezTo>
                        <a:pt x="308" y="49"/>
                        <a:pt x="309" y="49"/>
                        <a:pt x="310" y="49"/>
                      </a:cubicBezTo>
                      <a:cubicBezTo>
                        <a:pt x="310" y="48"/>
                        <a:pt x="310" y="48"/>
                        <a:pt x="311" y="48"/>
                      </a:cubicBezTo>
                      <a:cubicBezTo>
                        <a:pt x="311" y="48"/>
                        <a:pt x="311" y="48"/>
                        <a:pt x="311" y="48"/>
                      </a:cubicBezTo>
                      <a:cubicBezTo>
                        <a:pt x="308" y="49"/>
                        <a:pt x="307" y="48"/>
                        <a:pt x="306" y="49"/>
                      </a:cubicBezTo>
                      <a:close/>
                      <a:moveTo>
                        <a:pt x="306" y="51"/>
                      </a:moveTo>
                      <a:cubicBezTo>
                        <a:pt x="307" y="51"/>
                        <a:pt x="308" y="50"/>
                        <a:pt x="309" y="50"/>
                      </a:cubicBezTo>
                      <a:cubicBezTo>
                        <a:pt x="310" y="50"/>
                        <a:pt x="310" y="50"/>
                        <a:pt x="310" y="50"/>
                      </a:cubicBezTo>
                      <a:cubicBezTo>
                        <a:pt x="310" y="50"/>
                        <a:pt x="310" y="50"/>
                        <a:pt x="310" y="50"/>
                      </a:cubicBezTo>
                      <a:cubicBezTo>
                        <a:pt x="307" y="50"/>
                        <a:pt x="304" y="51"/>
                        <a:pt x="306" y="51"/>
                      </a:cubicBezTo>
                      <a:close/>
                      <a:moveTo>
                        <a:pt x="307" y="53"/>
                      </a:moveTo>
                      <a:cubicBezTo>
                        <a:pt x="309" y="53"/>
                        <a:pt x="306" y="54"/>
                        <a:pt x="306" y="54"/>
                      </a:cubicBezTo>
                      <a:cubicBezTo>
                        <a:pt x="309" y="54"/>
                        <a:pt x="310" y="53"/>
                        <a:pt x="311" y="52"/>
                      </a:cubicBezTo>
                      <a:cubicBezTo>
                        <a:pt x="310" y="52"/>
                        <a:pt x="308" y="53"/>
                        <a:pt x="307" y="53"/>
                      </a:cubicBezTo>
                      <a:close/>
                      <a:moveTo>
                        <a:pt x="308" y="54"/>
                      </a:moveTo>
                      <a:cubicBezTo>
                        <a:pt x="305" y="55"/>
                        <a:pt x="306" y="55"/>
                        <a:pt x="305" y="56"/>
                      </a:cubicBezTo>
                      <a:cubicBezTo>
                        <a:pt x="308" y="55"/>
                        <a:pt x="309" y="56"/>
                        <a:pt x="310" y="55"/>
                      </a:cubicBezTo>
                      <a:cubicBezTo>
                        <a:pt x="308" y="55"/>
                        <a:pt x="308" y="55"/>
                        <a:pt x="308" y="54"/>
                      </a:cubicBezTo>
                      <a:close/>
                      <a:moveTo>
                        <a:pt x="302" y="38"/>
                      </a:moveTo>
                      <a:cubicBezTo>
                        <a:pt x="300" y="39"/>
                        <a:pt x="300" y="39"/>
                        <a:pt x="300" y="40"/>
                      </a:cubicBezTo>
                      <a:cubicBezTo>
                        <a:pt x="303" y="39"/>
                        <a:pt x="303" y="39"/>
                        <a:pt x="302" y="38"/>
                      </a:cubicBezTo>
                      <a:close/>
                      <a:moveTo>
                        <a:pt x="301" y="46"/>
                      </a:moveTo>
                      <a:cubicBezTo>
                        <a:pt x="300" y="47"/>
                        <a:pt x="300" y="47"/>
                        <a:pt x="299" y="47"/>
                      </a:cubicBezTo>
                      <a:cubicBezTo>
                        <a:pt x="299" y="47"/>
                        <a:pt x="297" y="48"/>
                        <a:pt x="299" y="48"/>
                      </a:cubicBezTo>
                      <a:cubicBezTo>
                        <a:pt x="300" y="47"/>
                        <a:pt x="305" y="45"/>
                        <a:pt x="302" y="46"/>
                      </a:cubicBezTo>
                      <a:cubicBezTo>
                        <a:pt x="302" y="46"/>
                        <a:pt x="301" y="46"/>
                        <a:pt x="301" y="46"/>
                      </a:cubicBezTo>
                      <a:close/>
                      <a:moveTo>
                        <a:pt x="300" y="51"/>
                      </a:moveTo>
                      <a:cubicBezTo>
                        <a:pt x="300" y="51"/>
                        <a:pt x="303" y="50"/>
                        <a:pt x="303" y="50"/>
                      </a:cubicBezTo>
                      <a:cubicBezTo>
                        <a:pt x="301" y="50"/>
                        <a:pt x="297" y="52"/>
                        <a:pt x="300" y="51"/>
                      </a:cubicBezTo>
                      <a:close/>
                      <a:moveTo>
                        <a:pt x="296" y="41"/>
                      </a:moveTo>
                      <a:cubicBezTo>
                        <a:pt x="296" y="40"/>
                        <a:pt x="297" y="40"/>
                        <a:pt x="297" y="40"/>
                      </a:cubicBezTo>
                      <a:cubicBezTo>
                        <a:pt x="294" y="40"/>
                        <a:pt x="293" y="42"/>
                        <a:pt x="296" y="41"/>
                      </a:cubicBezTo>
                      <a:close/>
                      <a:moveTo>
                        <a:pt x="295" y="49"/>
                      </a:moveTo>
                      <a:cubicBezTo>
                        <a:pt x="293" y="50"/>
                        <a:pt x="294" y="51"/>
                        <a:pt x="297" y="51"/>
                      </a:cubicBezTo>
                      <a:cubicBezTo>
                        <a:pt x="298" y="50"/>
                        <a:pt x="294" y="50"/>
                        <a:pt x="297" y="49"/>
                      </a:cubicBezTo>
                      <a:cubicBezTo>
                        <a:pt x="296" y="49"/>
                        <a:pt x="296" y="49"/>
                        <a:pt x="295" y="49"/>
                      </a:cubicBezTo>
                      <a:close/>
                      <a:moveTo>
                        <a:pt x="296" y="54"/>
                      </a:moveTo>
                      <a:cubicBezTo>
                        <a:pt x="296" y="55"/>
                        <a:pt x="294" y="55"/>
                        <a:pt x="294" y="55"/>
                      </a:cubicBezTo>
                      <a:cubicBezTo>
                        <a:pt x="294" y="56"/>
                        <a:pt x="294" y="56"/>
                        <a:pt x="295" y="57"/>
                      </a:cubicBezTo>
                      <a:cubicBezTo>
                        <a:pt x="293" y="57"/>
                        <a:pt x="293" y="57"/>
                        <a:pt x="293" y="57"/>
                      </a:cubicBezTo>
                      <a:cubicBezTo>
                        <a:pt x="293" y="58"/>
                        <a:pt x="293" y="58"/>
                        <a:pt x="292" y="58"/>
                      </a:cubicBezTo>
                      <a:cubicBezTo>
                        <a:pt x="294" y="58"/>
                        <a:pt x="294" y="58"/>
                        <a:pt x="295" y="58"/>
                      </a:cubicBezTo>
                      <a:cubicBezTo>
                        <a:pt x="293" y="58"/>
                        <a:pt x="293" y="57"/>
                        <a:pt x="297" y="57"/>
                      </a:cubicBezTo>
                      <a:cubicBezTo>
                        <a:pt x="297" y="56"/>
                        <a:pt x="295" y="56"/>
                        <a:pt x="295" y="56"/>
                      </a:cubicBezTo>
                      <a:cubicBezTo>
                        <a:pt x="295" y="55"/>
                        <a:pt x="299" y="54"/>
                        <a:pt x="298" y="54"/>
                      </a:cubicBezTo>
                      <a:cubicBezTo>
                        <a:pt x="297" y="55"/>
                        <a:pt x="297" y="54"/>
                        <a:pt x="296" y="54"/>
                      </a:cubicBezTo>
                      <a:close/>
                      <a:moveTo>
                        <a:pt x="286" y="51"/>
                      </a:moveTo>
                      <a:cubicBezTo>
                        <a:pt x="286" y="52"/>
                        <a:pt x="282" y="52"/>
                        <a:pt x="282" y="53"/>
                      </a:cubicBezTo>
                      <a:cubicBezTo>
                        <a:pt x="285" y="52"/>
                        <a:pt x="292" y="51"/>
                        <a:pt x="293" y="49"/>
                      </a:cubicBezTo>
                      <a:cubicBezTo>
                        <a:pt x="289" y="50"/>
                        <a:pt x="289" y="51"/>
                        <a:pt x="286" y="51"/>
                      </a:cubicBezTo>
                      <a:close/>
                      <a:moveTo>
                        <a:pt x="287" y="58"/>
                      </a:moveTo>
                      <a:cubicBezTo>
                        <a:pt x="291" y="56"/>
                        <a:pt x="292" y="55"/>
                        <a:pt x="293" y="54"/>
                      </a:cubicBezTo>
                      <a:cubicBezTo>
                        <a:pt x="288" y="56"/>
                        <a:pt x="290" y="56"/>
                        <a:pt x="287" y="58"/>
                      </a:cubicBezTo>
                      <a:close/>
                      <a:moveTo>
                        <a:pt x="286" y="51"/>
                      </a:moveTo>
                      <a:cubicBezTo>
                        <a:pt x="288" y="50"/>
                        <a:pt x="291" y="49"/>
                        <a:pt x="291" y="48"/>
                      </a:cubicBezTo>
                      <a:cubicBezTo>
                        <a:pt x="289" y="49"/>
                        <a:pt x="285" y="51"/>
                        <a:pt x="286" y="51"/>
                      </a:cubicBezTo>
                      <a:close/>
                      <a:moveTo>
                        <a:pt x="288" y="60"/>
                      </a:moveTo>
                      <a:cubicBezTo>
                        <a:pt x="289" y="60"/>
                        <a:pt x="294" y="59"/>
                        <a:pt x="294" y="59"/>
                      </a:cubicBezTo>
                      <a:cubicBezTo>
                        <a:pt x="293" y="59"/>
                        <a:pt x="289" y="59"/>
                        <a:pt x="288" y="60"/>
                      </a:cubicBezTo>
                      <a:close/>
                      <a:moveTo>
                        <a:pt x="283" y="27"/>
                      </a:moveTo>
                      <a:cubicBezTo>
                        <a:pt x="276" y="29"/>
                        <a:pt x="276" y="29"/>
                        <a:pt x="276" y="29"/>
                      </a:cubicBezTo>
                      <a:cubicBezTo>
                        <a:pt x="277" y="30"/>
                        <a:pt x="274" y="30"/>
                        <a:pt x="274" y="31"/>
                      </a:cubicBezTo>
                      <a:cubicBezTo>
                        <a:pt x="278" y="29"/>
                        <a:pt x="276" y="29"/>
                        <a:pt x="281" y="28"/>
                      </a:cubicBezTo>
                      <a:cubicBezTo>
                        <a:pt x="281" y="28"/>
                        <a:pt x="279" y="29"/>
                        <a:pt x="280" y="29"/>
                      </a:cubicBezTo>
                      <a:cubicBezTo>
                        <a:pt x="282" y="28"/>
                        <a:pt x="282" y="29"/>
                        <a:pt x="284" y="28"/>
                      </a:cubicBezTo>
                      <a:cubicBezTo>
                        <a:pt x="285" y="27"/>
                        <a:pt x="281" y="28"/>
                        <a:pt x="283" y="27"/>
                      </a:cubicBezTo>
                      <a:close/>
                      <a:moveTo>
                        <a:pt x="291" y="52"/>
                      </a:moveTo>
                      <a:cubicBezTo>
                        <a:pt x="291" y="51"/>
                        <a:pt x="289" y="52"/>
                        <a:pt x="291" y="51"/>
                      </a:cubicBezTo>
                      <a:cubicBezTo>
                        <a:pt x="285" y="53"/>
                        <a:pt x="289" y="53"/>
                        <a:pt x="291" y="52"/>
                      </a:cubicBezTo>
                      <a:close/>
                      <a:moveTo>
                        <a:pt x="282" y="46"/>
                      </a:moveTo>
                      <a:cubicBezTo>
                        <a:pt x="282" y="46"/>
                        <a:pt x="281" y="46"/>
                        <a:pt x="281" y="47"/>
                      </a:cubicBezTo>
                      <a:cubicBezTo>
                        <a:pt x="283" y="46"/>
                        <a:pt x="285" y="46"/>
                        <a:pt x="286" y="45"/>
                      </a:cubicBezTo>
                      <a:cubicBezTo>
                        <a:pt x="284" y="45"/>
                        <a:pt x="284" y="45"/>
                        <a:pt x="282" y="46"/>
                      </a:cubicBezTo>
                      <a:close/>
                      <a:moveTo>
                        <a:pt x="275" y="46"/>
                      </a:moveTo>
                      <a:cubicBezTo>
                        <a:pt x="277" y="46"/>
                        <a:pt x="280" y="44"/>
                        <a:pt x="281" y="44"/>
                      </a:cubicBezTo>
                      <a:cubicBezTo>
                        <a:pt x="282" y="44"/>
                        <a:pt x="286" y="42"/>
                        <a:pt x="284" y="42"/>
                      </a:cubicBezTo>
                      <a:cubicBezTo>
                        <a:pt x="283" y="43"/>
                        <a:pt x="276" y="45"/>
                        <a:pt x="275" y="46"/>
                      </a:cubicBezTo>
                      <a:close/>
                      <a:moveTo>
                        <a:pt x="284" y="57"/>
                      </a:moveTo>
                      <a:cubicBezTo>
                        <a:pt x="285" y="56"/>
                        <a:pt x="283" y="55"/>
                        <a:pt x="287" y="54"/>
                      </a:cubicBezTo>
                      <a:cubicBezTo>
                        <a:pt x="288" y="53"/>
                        <a:pt x="286" y="54"/>
                        <a:pt x="285" y="54"/>
                      </a:cubicBezTo>
                      <a:cubicBezTo>
                        <a:pt x="284" y="55"/>
                        <a:pt x="285" y="55"/>
                        <a:pt x="283" y="56"/>
                      </a:cubicBezTo>
                      <a:cubicBezTo>
                        <a:pt x="282" y="56"/>
                        <a:pt x="285" y="56"/>
                        <a:pt x="281" y="57"/>
                      </a:cubicBezTo>
                      <a:cubicBezTo>
                        <a:pt x="281" y="58"/>
                        <a:pt x="283" y="57"/>
                        <a:pt x="284" y="57"/>
                      </a:cubicBezTo>
                      <a:cubicBezTo>
                        <a:pt x="283" y="57"/>
                        <a:pt x="283" y="57"/>
                        <a:pt x="284" y="57"/>
                      </a:cubicBezTo>
                      <a:close/>
                      <a:moveTo>
                        <a:pt x="279" y="43"/>
                      </a:moveTo>
                      <a:cubicBezTo>
                        <a:pt x="279" y="43"/>
                        <a:pt x="279" y="43"/>
                        <a:pt x="280" y="43"/>
                      </a:cubicBezTo>
                      <a:cubicBezTo>
                        <a:pt x="280" y="43"/>
                        <a:pt x="283" y="42"/>
                        <a:pt x="283" y="42"/>
                      </a:cubicBezTo>
                      <a:cubicBezTo>
                        <a:pt x="281" y="42"/>
                        <a:pt x="281" y="42"/>
                        <a:pt x="279" y="43"/>
                      </a:cubicBezTo>
                      <a:close/>
                      <a:moveTo>
                        <a:pt x="273" y="49"/>
                      </a:moveTo>
                      <a:cubicBezTo>
                        <a:pt x="277" y="47"/>
                        <a:pt x="276" y="49"/>
                        <a:pt x="277" y="48"/>
                      </a:cubicBezTo>
                      <a:cubicBezTo>
                        <a:pt x="278" y="48"/>
                        <a:pt x="278" y="48"/>
                        <a:pt x="278" y="47"/>
                      </a:cubicBezTo>
                      <a:cubicBezTo>
                        <a:pt x="276" y="48"/>
                        <a:pt x="274" y="48"/>
                        <a:pt x="273" y="49"/>
                      </a:cubicBezTo>
                      <a:close/>
                      <a:moveTo>
                        <a:pt x="274" y="62"/>
                      </a:moveTo>
                      <a:cubicBezTo>
                        <a:pt x="273" y="62"/>
                        <a:pt x="272" y="63"/>
                        <a:pt x="272" y="63"/>
                      </a:cubicBezTo>
                      <a:cubicBezTo>
                        <a:pt x="273" y="62"/>
                        <a:pt x="274" y="63"/>
                        <a:pt x="275" y="62"/>
                      </a:cubicBezTo>
                      <a:cubicBezTo>
                        <a:pt x="274" y="62"/>
                        <a:pt x="281" y="60"/>
                        <a:pt x="282" y="59"/>
                      </a:cubicBezTo>
                      <a:cubicBezTo>
                        <a:pt x="281" y="60"/>
                        <a:pt x="280" y="60"/>
                        <a:pt x="280" y="60"/>
                      </a:cubicBezTo>
                      <a:cubicBezTo>
                        <a:pt x="279" y="60"/>
                        <a:pt x="280" y="59"/>
                        <a:pt x="278" y="59"/>
                      </a:cubicBezTo>
                      <a:cubicBezTo>
                        <a:pt x="279" y="60"/>
                        <a:pt x="277" y="60"/>
                        <a:pt x="275" y="61"/>
                      </a:cubicBezTo>
                      <a:cubicBezTo>
                        <a:pt x="276" y="61"/>
                        <a:pt x="275" y="61"/>
                        <a:pt x="274" y="62"/>
                      </a:cubicBezTo>
                      <a:close/>
                      <a:moveTo>
                        <a:pt x="270" y="48"/>
                      </a:moveTo>
                      <a:cubicBezTo>
                        <a:pt x="270" y="49"/>
                        <a:pt x="273" y="48"/>
                        <a:pt x="276" y="47"/>
                      </a:cubicBezTo>
                      <a:cubicBezTo>
                        <a:pt x="273" y="47"/>
                        <a:pt x="273" y="46"/>
                        <a:pt x="271" y="47"/>
                      </a:cubicBezTo>
                      <a:cubicBezTo>
                        <a:pt x="272" y="47"/>
                        <a:pt x="274" y="47"/>
                        <a:pt x="270" y="48"/>
                      </a:cubicBezTo>
                      <a:close/>
                      <a:moveTo>
                        <a:pt x="276" y="60"/>
                      </a:moveTo>
                      <a:cubicBezTo>
                        <a:pt x="276" y="60"/>
                        <a:pt x="277" y="59"/>
                        <a:pt x="276" y="59"/>
                      </a:cubicBezTo>
                      <a:cubicBezTo>
                        <a:pt x="270" y="61"/>
                        <a:pt x="269" y="62"/>
                        <a:pt x="276" y="60"/>
                      </a:cubicBezTo>
                      <a:close/>
                      <a:moveTo>
                        <a:pt x="264" y="34"/>
                      </a:moveTo>
                      <a:cubicBezTo>
                        <a:pt x="262" y="34"/>
                        <a:pt x="261" y="35"/>
                        <a:pt x="261" y="35"/>
                      </a:cubicBezTo>
                      <a:cubicBezTo>
                        <a:pt x="263" y="35"/>
                        <a:pt x="265" y="34"/>
                        <a:pt x="265" y="34"/>
                      </a:cubicBezTo>
                      <a:cubicBezTo>
                        <a:pt x="264" y="34"/>
                        <a:pt x="264" y="34"/>
                        <a:pt x="264" y="34"/>
                      </a:cubicBezTo>
                      <a:close/>
                      <a:moveTo>
                        <a:pt x="248" y="40"/>
                      </a:moveTo>
                      <a:cubicBezTo>
                        <a:pt x="250" y="40"/>
                        <a:pt x="247" y="41"/>
                        <a:pt x="248" y="41"/>
                      </a:cubicBezTo>
                      <a:cubicBezTo>
                        <a:pt x="251" y="40"/>
                        <a:pt x="250" y="40"/>
                        <a:pt x="252" y="39"/>
                      </a:cubicBezTo>
                      <a:cubicBezTo>
                        <a:pt x="252" y="39"/>
                        <a:pt x="252" y="40"/>
                        <a:pt x="253" y="39"/>
                      </a:cubicBezTo>
                      <a:cubicBezTo>
                        <a:pt x="254" y="39"/>
                        <a:pt x="253" y="39"/>
                        <a:pt x="254" y="38"/>
                      </a:cubicBezTo>
                      <a:cubicBezTo>
                        <a:pt x="257" y="37"/>
                        <a:pt x="256" y="38"/>
                        <a:pt x="259" y="36"/>
                      </a:cubicBezTo>
                      <a:cubicBezTo>
                        <a:pt x="260" y="36"/>
                        <a:pt x="260" y="36"/>
                        <a:pt x="260" y="35"/>
                      </a:cubicBezTo>
                      <a:cubicBezTo>
                        <a:pt x="258" y="36"/>
                        <a:pt x="258" y="36"/>
                        <a:pt x="256" y="36"/>
                      </a:cubicBezTo>
                      <a:cubicBezTo>
                        <a:pt x="258" y="36"/>
                        <a:pt x="253" y="38"/>
                        <a:pt x="254" y="37"/>
                      </a:cubicBezTo>
                      <a:cubicBezTo>
                        <a:pt x="251" y="38"/>
                        <a:pt x="252" y="39"/>
                        <a:pt x="250" y="40"/>
                      </a:cubicBezTo>
                      <a:cubicBezTo>
                        <a:pt x="250" y="39"/>
                        <a:pt x="251" y="39"/>
                        <a:pt x="250" y="39"/>
                      </a:cubicBezTo>
                      <a:cubicBezTo>
                        <a:pt x="245" y="41"/>
                        <a:pt x="242" y="42"/>
                        <a:pt x="238" y="44"/>
                      </a:cubicBezTo>
                      <a:cubicBezTo>
                        <a:pt x="237" y="45"/>
                        <a:pt x="241" y="44"/>
                        <a:pt x="239" y="45"/>
                      </a:cubicBezTo>
                      <a:cubicBezTo>
                        <a:pt x="235" y="46"/>
                        <a:pt x="238" y="43"/>
                        <a:pt x="235" y="45"/>
                      </a:cubicBezTo>
                      <a:cubicBezTo>
                        <a:pt x="236" y="45"/>
                        <a:pt x="236" y="46"/>
                        <a:pt x="238" y="45"/>
                      </a:cubicBezTo>
                      <a:cubicBezTo>
                        <a:pt x="239" y="44"/>
                        <a:pt x="241" y="44"/>
                        <a:pt x="242" y="44"/>
                      </a:cubicBezTo>
                      <a:cubicBezTo>
                        <a:pt x="243" y="43"/>
                        <a:pt x="241" y="44"/>
                        <a:pt x="242" y="43"/>
                      </a:cubicBezTo>
                      <a:cubicBezTo>
                        <a:pt x="245" y="42"/>
                        <a:pt x="246" y="41"/>
                        <a:pt x="248" y="40"/>
                      </a:cubicBezTo>
                      <a:close/>
                      <a:moveTo>
                        <a:pt x="253" y="56"/>
                      </a:moveTo>
                      <a:cubicBezTo>
                        <a:pt x="253" y="57"/>
                        <a:pt x="253" y="57"/>
                        <a:pt x="254" y="57"/>
                      </a:cubicBezTo>
                      <a:cubicBezTo>
                        <a:pt x="257" y="55"/>
                        <a:pt x="256" y="56"/>
                        <a:pt x="258" y="55"/>
                      </a:cubicBezTo>
                      <a:cubicBezTo>
                        <a:pt x="258" y="55"/>
                        <a:pt x="263" y="53"/>
                        <a:pt x="264" y="52"/>
                      </a:cubicBezTo>
                      <a:cubicBezTo>
                        <a:pt x="260" y="53"/>
                        <a:pt x="255" y="56"/>
                        <a:pt x="253" y="56"/>
                      </a:cubicBezTo>
                      <a:close/>
                      <a:moveTo>
                        <a:pt x="264" y="64"/>
                      </a:moveTo>
                      <a:cubicBezTo>
                        <a:pt x="267" y="64"/>
                        <a:pt x="264" y="65"/>
                        <a:pt x="263" y="65"/>
                      </a:cubicBezTo>
                      <a:cubicBezTo>
                        <a:pt x="263" y="66"/>
                        <a:pt x="263" y="66"/>
                        <a:pt x="264" y="66"/>
                      </a:cubicBezTo>
                      <a:cubicBezTo>
                        <a:pt x="264" y="65"/>
                        <a:pt x="265" y="66"/>
                        <a:pt x="267" y="65"/>
                      </a:cubicBezTo>
                      <a:cubicBezTo>
                        <a:pt x="268" y="64"/>
                        <a:pt x="268" y="64"/>
                        <a:pt x="268" y="63"/>
                      </a:cubicBezTo>
                      <a:cubicBezTo>
                        <a:pt x="267" y="64"/>
                        <a:pt x="265" y="63"/>
                        <a:pt x="264" y="64"/>
                      </a:cubicBezTo>
                      <a:close/>
                      <a:moveTo>
                        <a:pt x="261" y="65"/>
                      </a:moveTo>
                      <a:cubicBezTo>
                        <a:pt x="261" y="65"/>
                        <a:pt x="261" y="65"/>
                        <a:pt x="261" y="65"/>
                      </a:cubicBezTo>
                      <a:cubicBezTo>
                        <a:pt x="263" y="65"/>
                        <a:pt x="266" y="63"/>
                        <a:pt x="264" y="63"/>
                      </a:cubicBezTo>
                      <a:cubicBezTo>
                        <a:pt x="264" y="64"/>
                        <a:pt x="263" y="64"/>
                        <a:pt x="261" y="65"/>
                      </a:cubicBezTo>
                      <a:close/>
                      <a:moveTo>
                        <a:pt x="253" y="68"/>
                      </a:moveTo>
                      <a:cubicBezTo>
                        <a:pt x="255" y="68"/>
                        <a:pt x="258" y="67"/>
                        <a:pt x="259" y="67"/>
                      </a:cubicBezTo>
                      <a:cubicBezTo>
                        <a:pt x="258" y="67"/>
                        <a:pt x="261" y="66"/>
                        <a:pt x="260" y="66"/>
                      </a:cubicBezTo>
                      <a:cubicBezTo>
                        <a:pt x="257" y="67"/>
                        <a:pt x="256" y="67"/>
                        <a:pt x="253" y="68"/>
                      </a:cubicBezTo>
                      <a:close/>
                      <a:moveTo>
                        <a:pt x="256" y="64"/>
                      </a:moveTo>
                      <a:cubicBezTo>
                        <a:pt x="258" y="64"/>
                        <a:pt x="255" y="65"/>
                        <a:pt x="257" y="65"/>
                      </a:cubicBezTo>
                      <a:cubicBezTo>
                        <a:pt x="258" y="64"/>
                        <a:pt x="257" y="64"/>
                        <a:pt x="258" y="63"/>
                      </a:cubicBezTo>
                      <a:lnTo>
                        <a:pt x="256" y="64"/>
                      </a:lnTo>
                      <a:close/>
                      <a:moveTo>
                        <a:pt x="249" y="75"/>
                      </a:moveTo>
                      <a:cubicBezTo>
                        <a:pt x="249" y="75"/>
                        <a:pt x="249" y="75"/>
                        <a:pt x="248" y="75"/>
                      </a:cubicBezTo>
                      <a:cubicBezTo>
                        <a:pt x="247" y="75"/>
                        <a:pt x="250" y="73"/>
                        <a:pt x="247" y="74"/>
                      </a:cubicBezTo>
                      <a:cubicBezTo>
                        <a:pt x="250" y="74"/>
                        <a:pt x="243" y="77"/>
                        <a:pt x="246" y="77"/>
                      </a:cubicBezTo>
                      <a:cubicBezTo>
                        <a:pt x="246" y="77"/>
                        <a:pt x="247" y="76"/>
                        <a:pt x="247" y="76"/>
                      </a:cubicBezTo>
                      <a:cubicBezTo>
                        <a:pt x="246" y="77"/>
                        <a:pt x="246" y="77"/>
                        <a:pt x="247" y="77"/>
                      </a:cubicBezTo>
                      <a:cubicBezTo>
                        <a:pt x="249" y="75"/>
                        <a:pt x="255" y="74"/>
                        <a:pt x="257" y="72"/>
                      </a:cubicBezTo>
                      <a:cubicBezTo>
                        <a:pt x="255" y="72"/>
                        <a:pt x="252" y="74"/>
                        <a:pt x="249" y="75"/>
                      </a:cubicBezTo>
                      <a:close/>
                      <a:moveTo>
                        <a:pt x="248" y="62"/>
                      </a:moveTo>
                      <a:cubicBezTo>
                        <a:pt x="250" y="61"/>
                        <a:pt x="251" y="61"/>
                        <a:pt x="251" y="60"/>
                      </a:cubicBezTo>
                      <a:cubicBezTo>
                        <a:pt x="249" y="61"/>
                        <a:pt x="248" y="62"/>
                        <a:pt x="248" y="62"/>
                      </a:cubicBezTo>
                      <a:close/>
                      <a:moveTo>
                        <a:pt x="246" y="67"/>
                      </a:moveTo>
                      <a:cubicBezTo>
                        <a:pt x="243" y="68"/>
                        <a:pt x="245" y="69"/>
                        <a:pt x="248" y="68"/>
                      </a:cubicBezTo>
                      <a:cubicBezTo>
                        <a:pt x="248" y="67"/>
                        <a:pt x="246" y="68"/>
                        <a:pt x="246" y="67"/>
                      </a:cubicBezTo>
                      <a:close/>
                      <a:moveTo>
                        <a:pt x="244" y="65"/>
                      </a:moveTo>
                      <a:cubicBezTo>
                        <a:pt x="243" y="65"/>
                        <a:pt x="245" y="64"/>
                        <a:pt x="245" y="63"/>
                      </a:cubicBezTo>
                      <a:cubicBezTo>
                        <a:pt x="242" y="64"/>
                        <a:pt x="242" y="66"/>
                        <a:pt x="244" y="65"/>
                      </a:cubicBezTo>
                      <a:close/>
                      <a:moveTo>
                        <a:pt x="241" y="72"/>
                      </a:moveTo>
                      <a:cubicBezTo>
                        <a:pt x="241" y="72"/>
                        <a:pt x="241" y="71"/>
                        <a:pt x="240" y="71"/>
                      </a:cubicBezTo>
                      <a:cubicBezTo>
                        <a:pt x="240" y="72"/>
                        <a:pt x="239" y="72"/>
                        <a:pt x="239" y="72"/>
                      </a:cubicBezTo>
                      <a:cubicBezTo>
                        <a:pt x="239" y="72"/>
                        <a:pt x="238" y="73"/>
                        <a:pt x="238" y="73"/>
                      </a:cubicBezTo>
                      <a:cubicBezTo>
                        <a:pt x="242" y="71"/>
                        <a:pt x="237" y="74"/>
                        <a:pt x="239" y="74"/>
                      </a:cubicBezTo>
                      <a:cubicBezTo>
                        <a:pt x="243" y="71"/>
                        <a:pt x="246" y="72"/>
                        <a:pt x="248" y="70"/>
                      </a:cubicBezTo>
                      <a:cubicBezTo>
                        <a:pt x="245" y="70"/>
                        <a:pt x="241" y="73"/>
                        <a:pt x="239" y="73"/>
                      </a:cubicBezTo>
                      <a:cubicBezTo>
                        <a:pt x="239" y="73"/>
                        <a:pt x="240" y="72"/>
                        <a:pt x="241" y="72"/>
                      </a:cubicBezTo>
                      <a:close/>
                      <a:moveTo>
                        <a:pt x="239" y="71"/>
                      </a:moveTo>
                      <a:cubicBezTo>
                        <a:pt x="236" y="72"/>
                        <a:pt x="237" y="73"/>
                        <a:pt x="236" y="74"/>
                      </a:cubicBezTo>
                      <a:cubicBezTo>
                        <a:pt x="238" y="73"/>
                        <a:pt x="239" y="72"/>
                        <a:pt x="239" y="71"/>
                      </a:cubicBezTo>
                      <a:close/>
                      <a:moveTo>
                        <a:pt x="226" y="49"/>
                      </a:moveTo>
                      <a:cubicBezTo>
                        <a:pt x="226" y="48"/>
                        <a:pt x="225" y="49"/>
                        <a:pt x="227" y="47"/>
                      </a:cubicBezTo>
                      <a:cubicBezTo>
                        <a:pt x="225" y="49"/>
                        <a:pt x="222" y="49"/>
                        <a:pt x="221" y="51"/>
                      </a:cubicBezTo>
                      <a:cubicBezTo>
                        <a:pt x="225" y="49"/>
                        <a:pt x="224" y="50"/>
                        <a:pt x="226" y="50"/>
                      </a:cubicBezTo>
                      <a:cubicBezTo>
                        <a:pt x="224" y="51"/>
                        <a:pt x="224" y="51"/>
                        <a:pt x="222" y="51"/>
                      </a:cubicBezTo>
                      <a:cubicBezTo>
                        <a:pt x="223" y="52"/>
                        <a:pt x="227" y="50"/>
                        <a:pt x="230" y="49"/>
                      </a:cubicBezTo>
                      <a:cubicBezTo>
                        <a:pt x="230" y="48"/>
                        <a:pt x="230" y="48"/>
                        <a:pt x="231" y="47"/>
                      </a:cubicBezTo>
                      <a:cubicBezTo>
                        <a:pt x="231" y="47"/>
                        <a:pt x="231" y="48"/>
                        <a:pt x="233" y="47"/>
                      </a:cubicBezTo>
                      <a:cubicBezTo>
                        <a:pt x="233" y="46"/>
                        <a:pt x="233" y="46"/>
                        <a:pt x="233" y="46"/>
                      </a:cubicBezTo>
                      <a:cubicBezTo>
                        <a:pt x="229" y="48"/>
                        <a:pt x="228" y="48"/>
                        <a:pt x="226" y="49"/>
                      </a:cubicBezTo>
                      <a:close/>
                      <a:moveTo>
                        <a:pt x="235" y="57"/>
                      </a:moveTo>
                      <a:cubicBezTo>
                        <a:pt x="233" y="58"/>
                        <a:pt x="231" y="59"/>
                        <a:pt x="230" y="59"/>
                      </a:cubicBezTo>
                      <a:cubicBezTo>
                        <a:pt x="228" y="60"/>
                        <a:pt x="231" y="59"/>
                        <a:pt x="232" y="59"/>
                      </a:cubicBezTo>
                      <a:cubicBezTo>
                        <a:pt x="232" y="59"/>
                        <a:pt x="231" y="59"/>
                        <a:pt x="233" y="58"/>
                      </a:cubicBezTo>
                      <a:cubicBezTo>
                        <a:pt x="233" y="58"/>
                        <a:pt x="233" y="59"/>
                        <a:pt x="232" y="59"/>
                      </a:cubicBezTo>
                      <a:cubicBezTo>
                        <a:pt x="234" y="58"/>
                        <a:pt x="236" y="58"/>
                        <a:pt x="236" y="57"/>
                      </a:cubicBezTo>
                      <a:cubicBezTo>
                        <a:pt x="235" y="57"/>
                        <a:pt x="235" y="57"/>
                        <a:pt x="235" y="57"/>
                      </a:cubicBezTo>
                      <a:close/>
                      <a:moveTo>
                        <a:pt x="235" y="64"/>
                      </a:moveTo>
                      <a:cubicBezTo>
                        <a:pt x="237" y="63"/>
                        <a:pt x="235" y="65"/>
                        <a:pt x="235" y="65"/>
                      </a:cubicBezTo>
                      <a:cubicBezTo>
                        <a:pt x="238" y="64"/>
                        <a:pt x="238" y="64"/>
                        <a:pt x="238" y="63"/>
                      </a:cubicBezTo>
                      <a:cubicBezTo>
                        <a:pt x="237" y="64"/>
                        <a:pt x="235" y="64"/>
                        <a:pt x="235" y="64"/>
                      </a:cubicBezTo>
                      <a:close/>
                      <a:moveTo>
                        <a:pt x="230" y="61"/>
                      </a:moveTo>
                      <a:cubicBezTo>
                        <a:pt x="230" y="61"/>
                        <a:pt x="228" y="63"/>
                        <a:pt x="231" y="62"/>
                      </a:cubicBezTo>
                      <a:cubicBezTo>
                        <a:pt x="230" y="62"/>
                        <a:pt x="232" y="60"/>
                        <a:pt x="232" y="60"/>
                      </a:cubicBezTo>
                      <a:cubicBezTo>
                        <a:pt x="231" y="60"/>
                        <a:pt x="230" y="61"/>
                        <a:pt x="230" y="61"/>
                      </a:cubicBezTo>
                      <a:close/>
                      <a:moveTo>
                        <a:pt x="227" y="61"/>
                      </a:moveTo>
                      <a:cubicBezTo>
                        <a:pt x="227" y="62"/>
                        <a:pt x="227" y="62"/>
                        <a:pt x="227" y="62"/>
                      </a:cubicBezTo>
                      <a:cubicBezTo>
                        <a:pt x="228" y="61"/>
                        <a:pt x="229" y="60"/>
                        <a:pt x="230" y="60"/>
                      </a:cubicBezTo>
                      <a:cubicBezTo>
                        <a:pt x="230" y="60"/>
                        <a:pt x="229" y="60"/>
                        <a:pt x="227" y="61"/>
                      </a:cubicBezTo>
                      <a:close/>
                      <a:moveTo>
                        <a:pt x="225" y="71"/>
                      </a:moveTo>
                      <a:cubicBezTo>
                        <a:pt x="228" y="69"/>
                        <a:pt x="229" y="68"/>
                        <a:pt x="232" y="66"/>
                      </a:cubicBezTo>
                      <a:cubicBezTo>
                        <a:pt x="230" y="67"/>
                        <a:pt x="232" y="66"/>
                        <a:pt x="232" y="65"/>
                      </a:cubicBezTo>
                      <a:cubicBezTo>
                        <a:pt x="230" y="67"/>
                        <a:pt x="226" y="67"/>
                        <a:pt x="226" y="68"/>
                      </a:cubicBezTo>
                      <a:cubicBezTo>
                        <a:pt x="227" y="69"/>
                        <a:pt x="228" y="67"/>
                        <a:pt x="230" y="67"/>
                      </a:cubicBezTo>
                      <a:cubicBezTo>
                        <a:pt x="230" y="67"/>
                        <a:pt x="231" y="67"/>
                        <a:pt x="231" y="67"/>
                      </a:cubicBezTo>
                      <a:cubicBezTo>
                        <a:pt x="228" y="69"/>
                        <a:pt x="225" y="70"/>
                        <a:pt x="225" y="71"/>
                      </a:cubicBezTo>
                      <a:close/>
                      <a:moveTo>
                        <a:pt x="228" y="73"/>
                      </a:moveTo>
                      <a:cubicBezTo>
                        <a:pt x="228" y="73"/>
                        <a:pt x="228" y="72"/>
                        <a:pt x="226" y="73"/>
                      </a:cubicBezTo>
                      <a:cubicBezTo>
                        <a:pt x="227" y="74"/>
                        <a:pt x="227" y="74"/>
                        <a:pt x="227" y="74"/>
                      </a:cubicBezTo>
                      <a:cubicBezTo>
                        <a:pt x="228" y="73"/>
                        <a:pt x="231" y="72"/>
                        <a:pt x="230" y="72"/>
                      </a:cubicBezTo>
                      <a:lnTo>
                        <a:pt x="228" y="73"/>
                      </a:lnTo>
                      <a:close/>
                      <a:moveTo>
                        <a:pt x="221" y="77"/>
                      </a:moveTo>
                      <a:cubicBezTo>
                        <a:pt x="221" y="77"/>
                        <a:pt x="224" y="76"/>
                        <a:pt x="225" y="76"/>
                      </a:cubicBezTo>
                      <a:cubicBezTo>
                        <a:pt x="224" y="77"/>
                        <a:pt x="222" y="78"/>
                        <a:pt x="221" y="79"/>
                      </a:cubicBezTo>
                      <a:cubicBezTo>
                        <a:pt x="223" y="78"/>
                        <a:pt x="225" y="77"/>
                        <a:pt x="227" y="76"/>
                      </a:cubicBezTo>
                      <a:cubicBezTo>
                        <a:pt x="228" y="75"/>
                        <a:pt x="227" y="75"/>
                        <a:pt x="226" y="74"/>
                      </a:cubicBezTo>
                      <a:cubicBezTo>
                        <a:pt x="224" y="75"/>
                        <a:pt x="223" y="76"/>
                        <a:pt x="222" y="77"/>
                      </a:cubicBezTo>
                      <a:cubicBezTo>
                        <a:pt x="222" y="76"/>
                        <a:pt x="221" y="76"/>
                        <a:pt x="221" y="77"/>
                      </a:cubicBezTo>
                      <a:close/>
                      <a:moveTo>
                        <a:pt x="224" y="73"/>
                      </a:moveTo>
                      <a:cubicBezTo>
                        <a:pt x="220" y="76"/>
                        <a:pt x="220" y="76"/>
                        <a:pt x="220" y="76"/>
                      </a:cubicBezTo>
                      <a:cubicBezTo>
                        <a:pt x="222" y="76"/>
                        <a:pt x="221" y="76"/>
                        <a:pt x="224" y="75"/>
                      </a:cubicBezTo>
                      <a:cubicBezTo>
                        <a:pt x="223" y="74"/>
                        <a:pt x="226" y="73"/>
                        <a:pt x="224" y="73"/>
                      </a:cubicBezTo>
                      <a:close/>
                      <a:moveTo>
                        <a:pt x="206" y="64"/>
                      </a:moveTo>
                      <a:cubicBezTo>
                        <a:pt x="207" y="65"/>
                        <a:pt x="208" y="64"/>
                        <a:pt x="207" y="65"/>
                      </a:cubicBezTo>
                      <a:cubicBezTo>
                        <a:pt x="212" y="62"/>
                        <a:pt x="208" y="64"/>
                        <a:pt x="209" y="63"/>
                      </a:cubicBezTo>
                      <a:cubicBezTo>
                        <a:pt x="210" y="62"/>
                        <a:pt x="210" y="63"/>
                        <a:pt x="212" y="62"/>
                      </a:cubicBezTo>
                      <a:cubicBezTo>
                        <a:pt x="212" y="61"/>
                        <a:pt x="209" y="62"/>
                        <a:pt x="206" y="64"/>
                      </a:cubicBezTo>
                      <a:close/>
                      <a:moveTo>
                        <a:pt x="197" y="73"/>
                      </a:moveTo>
                      <a:cubicBezTo>
                        <a:pt x="198" y="73"/>
                        <a:pt x="198" y="72"/>
                        <a:pt x="198" y="73"/>
                      </a:cubicBezTo>
                      <a:cubicBezTo>
                        <a:pt x="199" y="72"/>
                        <a:pt x="200" y="71"/>
                        <a:pt x="200" y="71"/>
                      </a:cubicBezTo>
                      <a:cubicBezTo>
                        <a:pt x="198" y="72"/>
                        <a:pt x="201" y="70"/>
                        <a:pt x="200" y="70"/>
                      </a:cubicBezTo>
                      <a:cubicBezTo>
                        <a:pt x="197" y="72"/>
                        <a:pt x="200" y="72"/>
                        <a:pt x="197" y="73"/>
                      </a:cubicBezTo>
                      <a:close/>
                      <a:moveTo>
                        <a:pt x="196" y="70"/>
                      </a:moveTo>
                      <a:cubicBezTo>
                        <a:pt x="196" y="71"/>
                        <a:pt x="198" y="69"/>
                        <a:pt x="197" y="71"/>
                      </a:cubicBezTo>
                      <a:cubicBezTo>
                        <a:pt x="200" y="69"/>
                        <a:pt x="198" y="68"/>
                        <a:pt x="196" y="70"/>
                      </a:cubicBezTo>
                      <a:close/>
                      <a:moveTo>
                        <a:pt x="191" y="75"/>
                      </a:moveTo>
                      <a:cubicBezTo>
                        <a:pt x="192" y="74"/>
                        <a:pt x="194" y="72"/>
                        <a:pt x="192" y="73"/>
                      </a:cubicBezTo>
                      <a:cubicBezTo>
                        <a:pt x="192" y="74"/>
                        <a:pt x="189" y="75"/>
                        <a:pt x="191" y="75"/>
                      </a:cubicBezTo>
                      <a:close/>
                      <a:moveTo>
                        <a:pt x="187" y="76"/>
                      </a:moveTo>
                      <a:cubicBezTo>
                        <a:pt x="186" y="77"/>
                        <a:pt x="184" y="78"/>
                        <a:pt x="185" y="79"/>
                      </a:cubicBezTo>
                      <a:cubicBezTo>
                        <a:pt x="185" y="78"/>
                        <a:pt x="187" y="77"/>
                        <a:pt x="187" y="78"/>
                      </a:cubicBezTo>
                      <a:cubicBezTo>
                        <a:pt x="186" y="78"/>
                        <a:pt x="187" y="78"/>
                        <a:pt x="188" y="77"/>
                      </a:cubicBezTo>
                      <a:cubicBezTo>
                        <a:pt x="189" y="76"/>
                        <a:pt x="189" y="76"/>
                        <a:pt x="187" y="76"/>
                      </a:cubicBezTo>
                      <a:close/>
                      <a:moveTo>
                        <a:pt x="186" y="75"/>
                      </a:moveTo>
                      <a:cubicBezTo>
                        <a:pt x="185" y="76"/>
                        <a:pt x="184" y="77"/>
                        <a:pt x="184" y="77"/>
                      </a:cubicBezTo>
                      <a:cubicBezTo>
                        <a:pt x="183" y="78"/>
                        <a:pt x="188" y="76"/>
                        <a:pt x="188" y="75"/>
                      </a:cubicBezTo>
                      <a:cubicBezTo>
                        <a:pt x="186" y="76"/>
                        <a:pt x="187" y="75"/>
                        <a:pt x="186" y="75"/>
                      </a:cubicBezTo>
                      <a:close/>
                      <a:moveTo>
                        <a:pt x="186" y="95"/>
                      </a:moveTo>
                      <a:cubicBezTo>
                        <a:pt x="187" y="94"/>
                        <a:pt x="186" y="95"/>
                        <a:pt x="186" y="95"/>
                      </a:cubicBezTo>
                      <a:cubicBezTo>
                        <a:pt x="191" y="92"/>
                        <a:pt x="191" y="92"/>
                        <a:pt x="191" y="92"/>
                      </a:cubicBezTo>
                      <a:cubicBezTo>
                        <a:pt x="192" y="92"/>
                        <a:pt x="191" y="93"/>
                        <a:pt x="193" y="92"/>
                      </a:cubicBezTo>
                      <a:cubicBezTo>
                        <a:pt x="192" y="92"/>
                        <a:pt x="195" y="91"/>
                        <a:pt x="195" y="90"/>
                      </a:cubicBezTo>
                      <a:cubicBezTo>
                        <a:pt x="194" y="91"/>
                        <a:pt x="193" y="90"/>
                        <a:pt x="192" y="91"/>
                      </a:cubicBezTo>
                      <a:cubicBezTo>
                        <a:pt x="190" y="93"/>
                        <a:pt x="187" y="94"/>
                        <a:pt x="186" y="95"/>
                      </a:cubicBezTo>
                      <a:close/>
                      <a:moveTo>
                        <a:pt x="178" y="81"/>
                      </a:moveTo>
                      <a:cubicBezTo>
                        <a:pt x="176" y="83"/>
                        <a:pt x="179" y="82"/>
                        <a:pt x="180" y="81"/>
                      </a:cubicBezTo>
                      <a:cubicBezTo>
                        <a:pt x="181" y="80"/>
                        <a:pt x="183" y="79"/>
                        <a:pt x="183" y="79"/>
                      </a:cubicBezTo>
                      <a:cubicBezTo>
                        <a:pt x="180" y="81"/>
                        <a:pt x="183" y="78"/>
                        <a:pt x="178" y="81"/>
                      </a:cubicBezTo>
                      <a:close/>
                      <a:moveTo>
                        <a:pt x="182" y="80"/>
                      </a:moveTo>
                      <a:cubicBezTo>
                        <a:pt x="182" y="81"/>
                        <a:pt x="178" y="83"/>
                        <a:pt x="179" y="83"/>
                      </a:cubicBezTo>
                      <a:cubicBezTo>
                        <a:pt x="181" y="82"/>
                        <a:pt x="182" y="82"/>
                        <a:pt x="183" y="81"/>
                      </a:cubicBezTo>
                      <a:cubicBezTo>
                        <a:pt x="180" y="82"/>
                        <a:pt x="186" y="79"/>
                        <a:pt x="182" y="80"/>
                      </a:cubicBezTo>
                      <a:close/>
                      <a:moveTo>
                        <a:pt x="182" y="82"/>
                      </a:moveTo>
                      <a:cubicBezTo>
                        <a:pt x="180" y="84"/>
                        <a:pt x="178" y="86"/>
                        <a:pt x="180" y="86"/>
                      </a:cubicBezTo>
                      <a:cubicBezTo>
                        <a:pt x="180" y="85"/>
                        <a:pt x="183" y="83"/>
                        <a:pt x="181" y="85"/>
                      </a:cubicBezTo>
                      <a:cubicBezTo>
                        <a:pt x="186" y="82"/>
                        <a:pt x="180" y="85"/>
                        <a:pt x="183" y="82"/>
                      </a:cubicBezTo>
                      <a:cubicBezTo>
                        <a:pt x="182" y="82"/>
                        <a:pt x="182" y="83"/>
                        <a:pt x="182" y="82"/>
                      </a:cubicBezTo>
                      <a:close/>
                      <a:moveTo>
                        <a:pt x="165" y="91"/>
                      </a:moveTo>
                      <a:cubicBezTo>
                        <a:pt x="163" y="92"/>
                        <a:pt x="163" y="92"/>
                        <a:pt x="163" y="93"/>
                      </a:cubicBezTo>
                      <a:cubicBezTo>
                        <a:pt x="163" y="92"/>
                        <a:pt x="159" y="95"/>
                        <a:pt x="158" y="95"/>
                      </a:cubicBezTo>
                      <a:cubicBezTo>
                        <a:pt x="159" y="96"/>
                        <a:pt x="163" y="93"/>
                        <a:pt x="166" y="91"/>
                      </a:cubicBezTo>
                      <a:cubicBezTo>
                        <a:pt x="165" y="91"/>
                        <a:pt x="167" y="90"/>
                        <a:pt x="165" y="91"/>
                      </a:cubicBezTo>
                      <a:close/>
                      <a:moveTo>
                        <a:pt x="167" y="91"/>
                      </a:moveTo>
                      <a:cubicBezTo>
                        <a:pt x="169" y="90"/>
                        <a:pt x="169" y="90"/>
                        <a:pt x="171" y="90"/>
                      </a:cubicBezTo>
                      <a:cubicBezTo>
                        <a:pt x="171" y="88"/>
                        <a:pt x="176" y="85"/>
                        <a:pt x="178" y="83"/>
                      </a:cubicBezTo>
                      <a:cubicBezTo>
                        <a:pt x="176" y="84"/>
                        <a:pt x="176" y="82"/>
                        <a:pt x="174" y="84"/>
                      </a:cubicBezTo>
                      <a:cubicBezTo>
                        <a:pt x="175" y="85"/>
                        <a:pt x="170" y="87"/>
                        <a:pt x="170" y="88"/>
                      </a:cubicBezTo>
                      <a:cubicBezTo>
                        <a:pt x="169" y="88"/>
                        <a:pt x="169" y="88"/>
                        <a:pt x="169" y="87"/>
                      </a:cubicBezTo>
                      <a:cubicBezTo>
                        <a:pt x="166" y="90"/>
                        <a:pt x="167" y="90"/>
                        <a:pt x="167" y="91"/>
                      </a:cubicBezTo>
                      <a:close/>
                      <a:moveTo>
                        <a:pt x="173" y="93"/>
                      </a:moveTo>
                      <a:cubicBezTo>
                        <a:pt x="174" y="92"/>
                        <a:pt x="173" y="94"/>
                        <a:pt x="176" y="92"/>
                      </a:cubicBezTo>
                      <a:cubicBezTo>
                        <a:pt x="176" y="91"/>
                        <a:pt x="175" y="92"/>
                        <a:pt x="176" y="91"/>
                      </a:cubicBezTo>
                      <a:cubicBezTo>
                        <a:pt x="174" y="92"/>
                        <a:pt x="173" y="92"/>
                        <a:pt x="173" y="93"/>
                      </a:cubicBezTo>
                      <a:close/>
                      <a:moveTo>
                        <a:pt x="174" y="104"/>
                      </a:moveTo>
                      <a:cubicBezTo>
                        <a:pt x="174" y="105"/>
                        <a:pt x="181" y="100"/>
                        <a:pt x="180" y="100"/>
                      </a:cubicBezTo>
                      <a:cubicBezTo>
                        <a:pt x="177" y="102"/>
                        <a:pt x="177" y="103"/>
                        <a:pt x="174" y="104"/>
                      </a:cubicBezTo>
                      <a:close/>
                      <a:moveTo>
                        <a:pt x="164" y="99"/>
                      </a:moveTo>
                      <a:cubicBezTo>
                        <a:pt x="166" y="98"/>
                        <a:pt x="169" y="96"/>
                        <a:pt x="170" y="95"/>
                      </a:cubicBezTo>
                      <a:cubicBezTo>
                        <a:pt x="167" y="97"/>
                        <a:pt x="165" y="97"/>
                        <a:pt x="164" y="99"/>
                      </a:cubicBezTo>
                      <a:close/>
                      <a:moveTo>
                        <a:pt x="159" y="99"/>
                      </a:moveTo>
                      <a:cubicBezTo>
                        <a:pt x="159" y="100"/>
                        <a:pt x="158" y="100"/>
                        <a:pt x="158" y="100"/>
                      </a:cubicBezTo>
                      <a:cubicBezTo>
                        <a:pt x="160" y="99"/>
                        <a:pt x="160" y="98"/>
                        <a:pt x="161" y="97"/>
                      </a:cubicBezTo>
                      <a:cubicBezTo>
                        <a:pt x="161" y="97"/>
                        <a:pt x="161" y="98"/>
                        <a:pt x="162" y="97"/>
                      </a:cubicBezTo>
                      <a:cubicBezTo>
                        <a:pt x="163" y="96"/>
                        <a:pt x="162" y="97"/>
                        <a:pt x="162" y="97"/>
                      </a:cubicBezTo>
                      <a:cubicBezTo>
                        <a:pt x="158" y="99"/>
                        <a:pt x="158" y="99"/>
                        <a:pt x="158" y="99"/>
                      </a:cubicBezTo>
                      <a:cubicBezTo>
                        <a:pt x="158" y="100"/>
                        <a:pt x="157" y="102"/>
                        <a:pt x="159" y="99"/>
                      </a:cubicBezTo>
                      <a:close/>
                      <a:moveTo>
                        <a:pt x="153" y="99"/>
                      </a:moveTo>
                      <a:cubicBezTo>
                        <a:pt x="153" y="99"/>
                        <a:pt x="152" y="100"/>
                        <a:pt x="153" y="101"/>
                      </a:cubicBezTo>
                      <a:cubicBezTo>
                        <a:pt x="151" y="101"/>
                        <a:pt x="149" y="103"/>
                        <a:pt x="150" y="103"/>
                      </a:cubicBezTo>
                      <a:cubicBezTo>
                        <a:pt x="154" y="100"/>
                        <a:pt x="153" y="100"/>
                        <a:pt x="156" y="98"/>
                      </a:cubicBezTo>
                      <a:cubicBezTo>
                        <a:pt x="155" y="98"/>
                        <a:pt x="155" y="98"/>
                        <a:pt x="154" y="98"/>
                      </a:cubicBezTo>
                      <a:cubicBezTo>
                        <a:pt x="154" y="100"/>
                        <a:pt x="154" y="98"/>
                        <a:pt x="153" y="99"/>
                      </a:cubicBezTo>
                      <a:close/>
                      <a:moveTo>
                        <a:pt x="160" y="120"/>
                      </a:moveTo>
                      <a:cubicBezTo>
                        <a:pt x="160" y="120"/>
                        <a:pt x="160" y="121"/>
                        <a:pt x="161" y="120"/>
                      </a:cubicBezTo>
                      <a:cubicBezTo>
                        <a:pt x="162" y="119"/>
                        <a:pt x="165" y="116"/>
                        <a:pt x="163" y="117"/>
                      </a:cubicBezTo>
                      <a:cubicBezTo>
                        <a:pt x="163" y="117"/>
                        <a:pt x="162" y="119"/>
                        <a:pt x="160" y="120"/>
                      </a:cubicBezTo>
                      <a:close/>
                      <a:moveTo>
                        <a:pt x="150" y="106"/>
                      </a:moveTo>
                      <a:cubicBezTo>
                        <a:pt x="148" y="108"/>
                        <a:pt x="154" y="103"/>
                        <a:pt x="151" y="106"/>
                      </a:cubicBezTo>
                      <a:cubicBezTo>
                        <a:pt x="154" y="104"/>
                        <a:pt x="154" y="104"/>
                        <a:pt x="154" y="104"/>
                      </a:cubicBezTo>
                      <a:cubicBezTo>
                        <a:pt x="154" y="103"/>
                        <a:pt x="153" y="104"/>
                        <a:pt x="154" y="103"/>
                      </a:cubicBezTo>
                      <a:cubicBezTo>
                        <a:pt x="151" y="105"/>
                        <a:pt x="151" y="105"/>
                        <a:pt x="150" y="106"/>
                      </a:cubicBezTo>
                      <a:close/>
                      <a:moveTo>
                        <a:pt x="146" y="105"/>
                      </a:moveTo>
                      <a:cubicBezTo>
                        <a:pt x="142" y="108"/>
                        <a:pt x="147" y="106"/>
                        <a:pt x="145" y="108"/>
                      </a:cubicBezTo>
                      <a:cubicBezTo>
                        <a:pt x="147" y="106"/>
                        <a:pt x="146" y="106"/>
                        <a:pt x="149" y="104"/>
                      </a:cubicBezTo>
                      <a:cubicBezTo>
                        <a:pt x="148" y="104"/>
                        <a:pt x="149" y="103"/>
                        <a:pt x="149" y="103"/>
                      </a:cubicBezTo>
                      <a:cubicBezTo>
                        <a:pt x="145" y="105"/>
                        <a:pt x="149" y="103"/>
                        <a:pt x="146" y="106"/>
                      </a:cubicBezTo>
                      <a:cubicBezTo>
                        <a:pt x="146" y="105"/>
                        <a:pt x="147" y="104"/>
                        <a:pt x="146" y="105"/>
                      </a:cubicBezTo>
                      <a:close/>
                      <a:moveTo>
                        <a:pt x="153" y="120"/>
                      </a:moveTo>
                      <a:cubicBezTo>
                        <a:pt x="156" y="118"/>
                        <a:pt x="154" y="119"/>
                        <a:pt x="157" y="116"/>
                      </a:cubicBezTo>
                      <a:cubicBezTo>
                        <a:pt x="156" y="117"/>
                        <a:pt x="154" y="118"/>
                        <a:pt x="152" y="119"/>
                      </a:cubicBezTo>
                      <a:cubicBezTo>
                        <a:pt x="154" y="119"/>
                        <a:pt x="151" y="121"/>
                        <a:pt x="149" y="122"/>
                      </a:cubicBezTo>
                      <a:cubicBezTo>
                        <a:pt x="148" y="124"/>
                        <a:pt x="152" y="120"/>
                        <a:pt x="151" y="122"/>
                      </a:cubicBezTo>
                      <a:cubicBezTo>
                        <a:pt x="153" y="120"/>
                        <a:pt x="153" y="119"/>
                        <a:pt x="154" y="119"/>
                      </a:cubicBezTo>
                      <a:cubicBezTo>
                        <a:pt x="154" y="119"/>
                        <a:pt x="153" y="120"/>
                        <a:pt x="153" y="120"/>
                      </a:cubicBezTo>
                      <a:close/>
                      <a:moveTo>
                        <a:pt x="136" y="117"/>
                      </a:moveTo>
                      <a:cubicBezTo>
                        <a:pt x="139" y="115"/>
                        <a:pt x="135" y="118"/>
                        <a:pt x="135" y="118"/>
                      </a:cubicBezTo>
                      <a:cubicBezTo>
                        <a:pt x="138" y="116"/>
                        <a:pt x="140" y="115"/>
                        <a:pt x="142" y="113"/>
                      </a:cubicBezTo>
                      <a:cubicBezTo>
                        <a:pt x="142" y="112"/>
                        <a:pt x="147" y="109"/>
                        <a:pt x="148" y="107"/>
                      </a:cubicBezTo>
                      <a:cubicBezTo>
                        <a:pt x="147" y="108"/>
                        <a:pt x="146" y="108"/>
                        <a:pt x="146" y="108"/>
                      </a:cubicBezTo>
                      <a:cubicBezTo>
                        <a:pt x="144" y="109"/>
                        <a:pt x="144" y="110"/>
                        <a:pt x="142" y="111"/>
                      </a:cubicBezTo>
                      <a:cubicBezTo>
                        <a:pt x="141" y="113"/>
                        <a:pt x="142" y="113"/>
                        <a:pt x="141" y="113"/>
                      </a:cubicBezTo>
                      <a:cubicBezTo>
                        <a:pt x="140" y="113"/>
                        <a:pt x="136" y="116"/>
                        <a:pt x="136" y="117"/>
                      </a:cubicBezTo>
                      <a:close/>
                      <a:moveTo>
                        <a:pt x="153" y="123"/>
                      </a:moveTo>
                      <a:cubicBezTo>
                        <a:pt x="154" y="123"/>
                        <a:pt x="157" y="120"/>
                        <a:pt x="156" y="120"/>
                      </a:cubicBezTo>
                      <a:cubicBezTo>
                        <a:pt x="155" y="121"/>
                        <a:pt x="152" y="123"/>
                        <a:pt x="153" y="123"/>
                      </a:cubicBezTo>
                      <a:close/>
                      <a:moveTo>
                        <a:pt x="137" y="109"/>
                      </a:moveTo>
                      <a:cubicBezTo>
                        <a:pt x="139" y="108"/>
                        <a:pt x="141" y="106"/>
                        <a:pt x="141" y="106"/>
                      </a:cubicBezTo>
                      <a:cubicBezTo>
                        <a:pt x="139" y="107"/>
                        <a:pt x="137" y="109"/>
                        <a:pt x="137" y="109"/>
                      </a:cubicBezTo>
                      <a:close/>
                      <a:moveTo>
                        <a:pt x="136" y="114"/>
                      </a:moveTo>
                      <a:cubicBezTo>
                        <a:pt x="138" y="114"/>
                        <a:pt x="137" y="113"/>
                        <a:pt x="137" y="115"/>
                      </a:cubicBezTo>
                      <a:cubicBezTo>
                        <a:pt x="138" y="114"/>
                        <a:pt x="138" y="113"/>
                        <a:pt x="141" y="111"/>
                      </a:cubicBezTo>
                      <a:cubicBezTo>
                        <a:pt x="142" y="110"/>
                        <a:pt x="141" y="111"/>
                        <a:pt x="140" y="111"/>
                      </a:cubicBezTo>
                      <a:cubicBezTo>
                        <a:pt x="141" y="110"/>
                        <a:pt x="142" y="110"/>
                        <a:pt x="143" y="109"/>
                      </a:cubicBezTo>
                      <a:cubicBezTo>
                        <a:pt x="143" y="109"/>
                        <a:pt x="144" y="108"/>
                        <a:pt x="143" y="108"/>
                      </a:cubicBezTo>
                      <a:cubicBezTo>
                        <a:pt x="141" y="111"/>
                        <a:pt x="139" y="111"/>
                        <a:pt x="136" y="114"/>
                      </a:cubicBezTo>
                      <a:close/>
                      <a:moveTo>
                        <a:pt x="142" y="117"/>
                      </a:moveTo>
                      <a:cubicBezTo>
                        <a:pt x="140" y="118"/>
                        <a:pt x="142" y="116"/>
                        <a:pt x="144" y="115"/>
                      </a:cubicBezTo>
                      <a:cubicBezTo>
                        <a:pt x="144" y="114"/>
                        <a:pt x="142" y="115"/>
                        <a:pt x="141" y="116"/>
                      </a:cubicBezTo>
                      <a:cubicBezTo>
                        <a:pt x="141" y="116"/>
                        <a:pt x="141" y="117"/>
                        <a:pt x="140" y="117"/>
                      </a:cubicBezTo>
                      <a:cubicBezTo>
                        <a:pt x="137" y="118"/>
                        <a:pt x="139" y="119"/>
                        <a:pt x="136" y="120"/>
                      </a:cubicBezTo>
                      <a:cubicBezTo>
                        <a:pt x="136" y="121"/>
                        <a:pt x="133" y="123"/>
                        <a:pt x="132" y="124"/>
                      </a:cubicBezTo>
                      <a:cubicBezTo>
                        <a:pt x="133" y="124"/>
                        <a:pt x="131" y="125"/>
                        <a:pt x="131" y="126"/>
                      </a:cubicBezTo>
                      <a:cubicBezTo>
                        <a:pt x="133" y="124"/>
                        <a:pt x="135" y="122"/>
                        <a:pt x="134" y="124"/>
                      </a:cubicBezTo>
                      <a:cubicBezTo>
                        <a:pt x="135" y="124"/>
                        <a:pt x="139" y="121"/>
                        <a:pt x="138" y="121"/>
                      </a:cubicBezTo>
                      <a:cubicBezTo>
                        <a:pt x="137" y="121"/>
                        <a:pt x="135" y="124"/>
                        <a:pt x="135" y="123"/>
                      </a:cubicBezTo>
                      <a:cubicBezTo>
                        <a:pt x="136" y="122"/>
                        <a:pt x="135" y="122"/>
                        <a:pt x="137" y="121"/>
                      </a:cubicBezTo>
                      <a:cubicBezTo>
                        <a:pt x="139" y="119"/>
                        <a:pt x="142" y="117"/>
                        <a:pt x="142" y="117"/>
                      </a:cubicBezTo>
                      <a:close/>
                      <a:moveTo>
                        <a:pt x="143" y="118"/>
                      </a:moveTo>
                      <a:cubicBezTo>
                        <a:pt x="141" y="119"/>
                        <a:pt x="141" y="119"/>
                        <a:pt x="141" y="119"/>
                      </a:cubicBezTo>
                      <a:cubicBezTo>
                        <a:pt x="140" y="120"/>
                        <a:pt x="140" y="120"/>
                        <a:pt x="141" y="121"/>
                      </a:cubicBezTo>
                      <a:cubicBezTo>
                        <a:pt x="143" y="119"/>
                        <a:pt x="142" y="119"/>
                        <a:pt x="143" y="118"/>
                      </a:cubicBezTo>
                      <a:cubicBezTo>
                        <a:pt x="143" y="119"/>
                        <a:pt x="144" y="118"/>
                        <a:pt x="145" y="117"/>
                      </a:cubicBezTo>
                      <a:cubicBezTo>
                        <a:pt x="143" y="118"/>
                        <a:pt x="144" y="117"/>
                        <a:pt x="143" y="118"/>
                      </a:cubicBezTo>
                      <a:close/>
                      <a:moveTo>
                        <a:pt x="146" y="128"/>
                      </a:moveTo>
                      <a:cubicBezTo>
                        <a:pt x="147" y="128"/>
                        <a:pt x="145" y="129"/>
                        <a:pt x="145" y="130"/>
                      </a:cubicBezTo>
                      <a:cubicBezTo>
                        <a:pt x="146" y="129"/>
                        <a:pt x="146" y="129"/>
                        <a:pt x="148" y="128"/>
                      </a:cubicBezTo>
                      <a:cubicBezTo>
                        <a:pt x="147" y="128"/>
                        <a:pt x="147" y="127"/>
                        <a:pt x="148" y="127"/>
                      </a:cubicBezTo>
                      <a:cubicBezTo>
                        <a:pt x="147" y="127"/>
                        <a:pt x="146" y="128"/>
                        <a:pt x="146" y="128"/>
                      </a:cubicBezTo>
                      <a:close/>
                      <a:moveTo>
                        <a:pt x="133" y="117"/>
                      </a:moveTo>
                      <a:cubicBezTo>
                        <a:pt x="133" y="118"/>
                        <a:pt x="134" y="117"/>
                        <a:pt x="135" y="117"/>
                      </a:cubicBezTo>
                      <a:cubicBezTo>
                        <a:pt x="136" y="116"/>
                        <a:pt x="137" y="115"/>
                        <a:pt x="137" y="115"/>
                      </a:cubicBezTo>
                      <a:cubicBezTo>
                        <a:pt x="136" y="116"/>
                        <a:pt x="135" y="115"/>
                        <a:pt x="133" y="117"/>
                      </a:cubicBezTo>
                      <a:close/>
                      <a:moveTo>
                        <a:pt x="144" y="129"/>
                      </a:moveTo>
                      <a:cubicBezTo>
                        <a:pt x="143" y="129"/>
                        <a:pt x="141" y="129"/>
                        <a:pt x="139" y="132"/>
                      </a:cubicBezTo>
                      <a:cubicBezTo>
                        <a:pt x="139" y="133"/>
                        <a:pt x="145" y="129"/>
                        <a:pt x="146" y="127"/>
                      </a:cubicBezTo>
                      <a:cubicBezTo>
                        <a:pt x="145" y="128"/>
                        <a:pt x="144" y="128"/>
                        <a:pt x="144" y="129"/>
                      </a:cubicBezTo>
                      <a:close/>
                      <a:moveTo>
                        <a:pt x="133" y="117"/>
                      </a:moveTo>
                      <a:cubicBezTo>
                        <a:pt x="132" y="118"/>
                        <a:pt x="132" y="117"/>
                        <a:pt x="131" y="118"/>
                      </a:cubicBezTo>
                      <a:cubicBezTo>
                        <a:pt x="131" y="119"/>
                        <a:pt x="133" y="117"/>
                        <a:pt x="135" y="116"/>
                      </a:cubicBezTo>
                      <a:cubicBezTo>
                        <a:pt x="134" y="116"/>
                        <a:pt x="136" y="114"/>
                        <a:pt x="134" y="115"/>
                      </a:cubicBezTo>
                      <a:cubicBezTo>
                        <a:pt x="134" y="116"/>
                        <a:pt x="134" y="116"/>
                        <a:pt x="133" y="117"/>
                      </a:cubicBezTo>
                      <a:close/>
                      <a:moveTo>
                        <a:pt x="138" y="122"/>
                      </a:moveTo>
                      <a:cubicBezTo>
                        <a:pt x="137" y="123"/>
                        <a:pt x="137" y="123"/>
                        <a:pt x="139" y="122"/>
                      </a:cubicBezTo>
                      <a:cubicBezTo>
                        <a:pt x="140" y="121"/>
                        <a:pt x="140" y="120"/>
                        <a:pt x="138" y="122"/>
                      </a:cubicBezTo>
                      <a:close/>
                      <a:moveTo>
                        <a:pt x="139" y="137"/>
                      </a:moveTo>
                      <a:cubicBezTo>
                        <a:pt x="141" y="135"/>
                        <a:pt x="141" y="137"/>
                        <a:pt x="139" y="138"/>
                      </a:cubicBezTo>
                      <a:cubicBezTo>
                        <a:pt x="140" y="137"/>
                        <a:pt x="141" y="137"/>
                        <a:pt x="142" y="136"/>
                      </a:cubicBezTo>
                      <a:cubicBezTo>
                        <a:pt x="142" y="135"/>
                        <a:pt x="142" y="135"/>
                        <a:pt x="142" y="135"/>
                      </a:cubicBezTo>
                      <a:cubicBezTo>
                        <a:pt x="142" y="135"/>
                        <a:pt x="143" y="134"/>
                        <a:pt x="144" y="134"/>
                      </a:cubicBezTo>
                      <a:cubicBezTo>
                        <a:pt x="142" y="136"/>
                        <a:pt x="138" y="139"/>
                        <a:pt x="138" y="140"/>
                      </a:cubicBezTo>
                      <a:cubicBezTo>
                        <a:pt x="138" y="140"/>
                        <a:pt x="137" y="141"/>
                        <a:pt x="136" y="141"/>
                      </a:cubicBezTo>
                      <a:cubicBezTo>
                        <a:pt x="138" y="140"/>
                        <a:pt x="138" y="139"/>
                        <a:pt x="139" y="138"/>
                      </a:cubicBezTo>
                      <a:cubicBezTo>
                        <a:pt x="139" y="137"/>
                        <a:pt x="136" y="138"/>
                        <a:pt x="133" y="141"/>
                      </a:cubicBezTo>
                      <a:cubicBezTo>
                        <a:pt x="134" y="141"/>
                        <a:pt x="136" y="139"/>
                        <a:pt x="137" y="139"/>
                      </a:cubicBezTo>
                      <a:cubicBezTo>
                        <a:pt x="137" y="139"/>
                        <a:pt x="138" y="139"/>
                        <a:pt x="138" y="139"/>
                      </a:cubicBezTo>
                      <a:cubicBezTo>
                        <a:pt x="135" y="142"/>
                        <a:pt x="132" y="145"/>
                        <a:pt x="132" y="146"/>
                      </a:cubicBezTo>
                      <a:cubicBezTo>
                        <a:pt x="133" y="145"/>
                        <a:pt x="135" y="144"/>
                        <a:pt x="135" y="143"/>
                      </a:cubicBezTo>
                      <a:cubicBezTo>
                        <a:pt x="134" y="144"/>
                        <a:pt x="134" y="144"/>
                        <a:pt x="134" y="144"/>
                      </a:cubicBezTo>
                      <a:cubicBezTo>
                        <a:pt x="135" y="144"/>
                        <a:pt x="136" y="142"/>
                        <a:pt x="136" y="142"/>
                      </a:cubicBezTo>
                      <a:cubicBezTo>
                        <a:pt x="137" y="142"/>
                        <a:pt x="134" y="145"/>
                        <a:pt x="137" y="143"/>
                      </a:cubicBezTo>
                      <a:cubicBezTo>
                        <a:pt x="136" y="142"/>
                        <a:pt x="139" y="141"/>
                        <a:pt x="140" y="141"/>
                      </a:cubicBezTo>
                      <a:cubicBezTo>
                        <a:pt x="139" y="140"/>
                        <a:pt x="141" y="139"/>
                        <a:pt x="141" y="139"/>
                      </a:cubicBezTo>
                      <a:cubicBezTo>
                        <a:pt x="140" y="139"/>
                        <a:pt x="140" y="139"/>
                        <a:pt x="141" y="138"/>
                      </a:cubicBezTo>
                      <a:cubicBezTo>
                        <a:pt x="144" y="136"/>
                        <a:pt x="146" y="134"/>
                        <a:pt x="148" y="133"/>
                      </a:cubicBezTo>
                      <a:cubicBezTo>
                        <a:pt x="147" y="133"/>
                        <a:pt x="143" y="135"/>
                        <a:pt x="146" y="132"/>
                      </a:cubicBezTo>
                      <a:cubicBezTo>
                        <a:pt x="143" y="133"/>
                        <a:pt x="141" y="134"/>
                        <a:pt x="139" y="137"/>
                      </a:cubicBezTo>
                      <a:close/>
                      <a:moveTo>
                        <a:pt x="142" y="131"/>
                      </a:moveTo>
                      <a:cubicBezTo>
                        <a:pt x="142" y="131"/>
                        <a:pt x="143" y="132"/>
                        <a:pt x="144" y="130"/>
                      </a:cubicBezTo>
                      <a:cubicBezTo>
                        <a:pt x="144" y="130"/>
                        <a:pt x="144" y="130"/>
                        <a:pt x="144" y="129"/>
                      </a:cubicBezTo>
                      <a:cubicBezTo>
                        <a:pt x="144" y="130"/>
                        <a:pt x="143" y="130"/>
                        <a:pt x="142" y="131"/>
                      </a:cubicBezTo>
                      <a:close/>
                      <a:moveTo>
                        <a:pt x="142" y="143"/>
                      </a:moveTo>
                      <a:cubicBezTo>
                        <a:pt x="142" y="143"/>
                        <a:pt x="145" y="140"/>
                        <a:pt x="145" y="142"/>
                      </a:cubicBezTo>
                      <a:cubicBezTo>
                        <a:pt x="147" y="140"/>
                        <a:pt x="149" y="139"/>
                        <a:pt x="150" y="138"/>
                      </a:cubicBezTo>
                      <a:cubicBezTo>
                        <a:pt x="148" y="139"/>
                        <a:pt x="147" y="140"/>
                        <a:pt x="146" y="140"/>
                      </a:cubicBezTo>
                      <a:cubicBezTo>
                        <a:pt x="147" y="139"/>
                        <a:pt x="147" y="139"/>
                        <a:pt x="148" y="138"/>
                      </a:cubicBezTo>
                      <a:cubicBezTo>
                        <a:pt x="147" y="139"/>
                        <a:pt x="150" y="137"/>
                        <a:pt x="150" y="137"/>
                      </a:cubicBezTo>
                      <a:cubicBezTo>
                        <a:pt x="148" y="138"/>
                        <a:pt x="142" y="142"/>
                        <a:pt x="142" y="143"/>
                      </a:cubicBezTo>
                      <a:close/>
                      <a:moveTo>
                        <a:pt x="125" y="125"/>
                      </a:moveTo>
                      <a:cubicBezTo>
                        <a:pt x="126" y="125"/>
                        <a:pt x="128" y="123"/>
                        <a:pt x="128" y="124"/>
                      </a:cubicBezTo>
                      <a:cubicBezTo>
                        <a:pt x="126" y="126"/>
                        <a:pt x="124" y="127"/>
                        <a:pt x="124" y="128"/>
                      </a:cubicBezTo>
                      <a:cubicBezTo>
                        <a:pt x="129" y="124"/>
                        <a:pt x="129" y="124"/>
                        <a:pt x="129" y="124"/>
                      </a:cubicBezTo>
                      <a:cubicBezTo>
                        <a:pt x="128" y="123"/>
                        <a:pt x="132" y="121"/>
                        <a:pt x="131" y="120"/>
                      </a:cubicBezTo>
                      <a:cubicBezTo>
                        <a:pt x="129" y="122"/>
                        <a:pt x="127" y="123"/>
                        <a:pt x="125" y="125"/>
                      </a:cubicBezTo>
                      <a:close/>
                      <a:moveTo>
                        <a:pt x="131" y="122"/>
                      </a:moveTo>
                      <a:cubicBezTo>
                        <a:pt x="132" y="122"/>
                        <a:pt x="131" y="122"/>
                        <a:pt x="131" y="123"/>
                      </a:cubicBezTo>
                      <a:cubicBezTo>
                        <a:pt x="132" y="122"/>
                        <a:pt x="132" y="121"/>
                        <a:pt x="133" y="120"/>
                      </a:cubicBezTo>
                      <a:cubicBezTo>
                        <a:pt x="134" y="120"/>
                        <a:pt x="134" y="120"/>
                        <a:pt x="134" y="120"/>
                      </a:cubicBezTo>
                      <a:cubicBezTo>
                        <a:pt x="133" y="120"/>
                        <a:pt x="135" y="117"/>
                        <a:pt x="131" y="119"/>
                      </a:cubicBezTo>
                      <a:cubicBezTo>
                        <a:pt x="131" y="120"/>
                        <a:pt x="134" y="119"/>
                        <a:pt x="131" y="122"/>
                      </a:cubicBezTo>
                      <a:close/>
                      <a:moveTo>
                        <a:pt x="139" y="130"/>
                      </a:moveTo>
                      <a:cubicBezTo>
                        <a:pt x="138" y="132"/>
                        <a:pt x="142" y="129"/>
                        <a:pt x="142" y="129"/>
                      </a:cubicBezTo>
                      <a:lnTo>
                        <a:pt x="139" y="130"/>
                      </a:lnTo>
                      <a:close/>
                      <a:moveTo>
                        <a:pt x="133" y="129"/>
                      </a:moveTo>
                      <a:cubicBezTo>
                        <a:pt x="135" y="127"/>
                        <a:pt x="136" y="126"/>
                        <a:pt x="135" y="126"/>
                      </a:cubicBezTo>
                      <a:cubicBezTo>
                        <a:pt x="133" y="128"/>
                        <a:pt x="132" y="129"/>
                        <a:pt x="133" y="129"/>
                      </a:cubicBezTo>
                      <a:close/>
                      <a:moveTo>
                        <a:pt x="129" y="121"/>
                      </a:moveTo>
                      <a:cubicBezTo>
                        <a:pt x="128" y="120"/>
                        <a:pt x="126" y="121"/>
                        <a:pt x="124" y="124"/>
                      </a:cubicBezTo>
                      <a:cubicBezTo>
                        <a:pt x="125" y="123"/>
                        <a:pt x="125" y="123"/>
                        <a:pt x="124" y="124"/>
                      </a:cubicBezTo>
                      <a:cubicBezTo>
                        <a:pt x="123" y="124"/>
                        <a:pt x="121" y="127"/>
                        <a:pt x="120" y="128"/>
                      </a:cubicBezTo>
                      <a:cubicBezTo>
                        <a:pt x="121" y="128"/>
                        <a:pt x="121" y="128"/>
                        <a:pt x="120" y="130"/>
                      </a:cubicBezTo>
                      <a:cubicBezTo>
                        <a:pt x="121" y="129"/>
                        <a:pt x="121" y="129"/>
                        <a:pt x="121" y="129"/>
                      </a:cubicBezTo>
                      <a:cubicBezTo>
                        <a:pt x="125" y="126"/>
                        <a:pt x="124" y="125"/>
                        <a:pt x="128" y="123"/>
                      </a:cubicBezTo>
                      <a:cubicBezTo>
                        <a:pt x="127" y="122"/>
                        <a:pt x="126" y="123"/>
                        <a:pt x="129" y="121"/>
                      </a:cubicBezTo>
                      <a:close/>
                      <a:moveTo>
                        <a:pt x="129" y="131"/>
                      </a:moveTo>
                      <a:cubicBezTo>
                        <a:pt x="130" y="130"/>
                        <a:pt x="133" y="127"/>
                        <a:pt x="134" y="126"/>
                      </a:cubicBezTo>
                      <a:cubicBezTo>
                        <a:pt x="131" y="128"/>
                        <a:pt x="130" y="130"/>
                        <a:pt x="129" y="131"/>
                      </a:cubicBezTo>
                      <a:close/>
                      <a:moveTo>
                        <a:pt x="133" y="136"/>
                      </a:moveTo>
                      <a:cubicBezTo>
                        <a:pt x="135" y="136"/>
                        <a:pt x="137" y="136"/>
                        <a:pt x="139" y="133"/>
                      </a:cubicBezTo>
                      <a:cubicBezTo>
                        <a:pt x="136" y="135"/>
                        <a:pt x="136" y="134"/>
                        <a:pt x="133" y="136"/>
                      </a:cubicBezTo>
                      <a:close/>
                      <a:moveTo>
                        <a:pt x="124" y="131"/>
                      </a:moveTo>
                      <a:cubicBezTo>
                        <a:pt x="125" y="131"/>
                        <a:pt x="125" y="131"/>
                        <a:pt x="124" y="132"/>
                      </a:cubicBezTo>
                      <a:cubicBezTo>
                        <a:pt x="126" y="131"/>
                        <a:pt x="131" y="127"/>
                        <a:pt x="128" y="128"/>
                      </a:cubicBezTo>
                      <a:cubicBezTo>
                        <a:pt x="128" y="129"/>
                        <a:pt x="126" y="130"/>
                        <a:pt x="124" y="131"/>
                      </a:cubicBezTo>
                      <a:close/>
                      <a:moveTo>
                        <a:pt x="121" y="127"/>
                      </a:moveTo>
                      <a:cubicBezTo>
                        <a:pt x="121" y="126"/>
                        <a:pt x="121" y="125"/>
                        <a:pt x="123" y="124"/>
                      </a:cubicBezTo>
                      <a:cubicBezTo>
                        <a:pt x="120" y="126"/>
                        <a:pt x="117" y="127"/>
                        <a:pt x="117" y="128"/>
                      </a:cubicBezTo>
                      <a:cubicBezTo>
                        <a:pt x="118" y="128"/>
                        <a:pt x="120" y="126"/>
                        <a:pt x="121" y="126"/>
                      </a:cubicBezTo>
                      <a:cubicBezTo>
                        <a:pt x="120" y="126"/>
                        <a:pt x="119" y="128"/>
                        <a:pt x="121" y="127"/>
                      </a:cubicBezTo>
                      <a:close/>
                      <a:moveTo>
                        <a:pt x="120" y="131"/>
                      </a:moveTo>
                      <a:cubicBezTo>
                        <a:pt x="121" y="131"/>
                        <a:pt x="122" y="131"/>
                        <a:pt x="124" y="129"/>
                      </a:cubicBezTo>
                      <a:cubicBezTo>
                        <a:pt x="124" y="128"/>
                        <a:pt x="121" y="130"/>
                        <a:pt x="120" y="131"/>
                      </a:cubicBezTo>
                      <a:close/>
                      <a:moveTo>
                        <a:pt x="119" y="140"/>
                      </a:moveTo>
                      <a:cubicBezTo>
                        <a:pt x="121" y="139"/>
                        <a:pt x="122" y="137"/>
                        <a:pt x="124" y="135"/>
                      </a:cubicBezTo>
                      <a:cubicBezTo>
                        <a:pt x="124" y="134"/>
                        <a:pt x="124" y="134"/>
                        <a:pt x="124" y="134"/>
                      </a:cubicBezTo>
                      <a:cubicBezTo>
                        <a:pt x="121" y="137"/>
                        <a:pt x="119" y="139"/>
                        <a:pt x="119" y="140"/>
                      </a:cubicBezTo>
                      <a:close/>
                      <a:moveTo>
                        <a:pt x="117" y="131"/>
                      </a:moveTo>
                      <a:cubicBezTo>
                        <a:pt x="119" y="130"/>
                        <a:pt x="117" y="130"/>
                        <a:pt x="118" y="129"/>
                      </a:cubicBezTo>
                      <a:cubicBezTo>
                        <a:pt x="116" y="131"/>
                        <a:pt x="116" y="131"/>
                        <a:pt x="117" y="131"/>
                      </a:cubicBezTo>
                      <a:close/>
                      <a:moveTo>
                        <a:pt x="112" y="133"/>
                      </a:moveTo>
                      <a:cubicBezTo>
                        <a:pt x="112" y="134"/>
                        <a:pt x="114" y="132"/>
                        <a:pt x="113" y="133"/>
                      </a:cubicBezTo>
                      <a:cubicBezTo>
                        <a:pt x="117" y="130"/>
                        <a:pt x="114" y="131"/>
                        <a:pt x="112" y="133"/>
                      </a:cubicBezTo>
                      <a:close/>
                      <a:moveTo>
                        <a:pt x="117" y="138"/>
                      </a:moveTo>
                      <a:cubicBezTo>
                        <a:pt x="116" y="140"/>
                        <a:pt x="113" y="143"/>
                        <a:pt x="114" y="143"/>
                      </a:cubicBezTo>
                      <a:cubicBezTo>
                        <a:pt x="117" y="140"/>
                        <a:pt x="116" y="140"/>
                        <a:pt x="119" y="137"/>
                      </a:cubicBezTo>
                      <a:cubicBezTo>
                        <a:pt x="118" y="138"/>
                        <a:pt x="118" y="137"/>
                        <a:pt x="117" y="138"/>
                      </a:cubicBezTo>
                      <a:close/>
                      <a:moveTo>
                        <a:pt x="114" y="157"/>
                      </a:moveTo>
                      <a:cubicBezTo>
                        <a:pt x="112" y="158"/>
                        <a:pt x="113" y="158"/>
                        <a:pt x="111" y="158"/>
                      </a:cubicBezTo>
                      <a:cubicBezTo>
                        <a:pt x="113" y="158"/>
                        <a:pt x="109" y="161"/>
                        <a:pt x="109" y="161"/>
                      </a:cubicBezTo>
                      <a:cubicBezTo>
                        <a:pt x="111" y="159"/>
                        <a:pt x="109" y="160"/>
                        <a:pt x="108" y="161"/>
                      </a:cubicBezTo>
                      <a:cubicBezTo>
                        <a:pt x="108" y="162"/>
                        <a:pt x="107" y="163"/>
                        <a:pt x="107" y="164"/>
                      </a:cubicBezTo>
                      <a:cubicBezTo>
                        <a:pt x="105" y="166"/>
                        <a:pt x="105" y="164"/>
                        <a:pt x="102" y="167"/>
                      </a:cubicBezTo>
                      <a:cubicBezTo>
                        <a:pt x="102" y="169"/>
                        <a:pt x="103" y="167"/>
                        <a:pt x="104" y="167"/>
                      </a:cubicBezTo>
                      <a:cubicBezTo>
                        <a:pt x="103" y="168"/>
                        <a:pt x="102" y="168"/>
                        <a:pt x="101" y="169"/>
                      </a:cubicBezTo>
                      <a:cubicBezTo>
                        <a:pt x="103" y="169"/>
                        <a:pt x="106" y="166"/>
                        <a:pt x="107" y="164"/>
                      </a:cubicBezTo>
                      <a:cubicBezTo>
                        <a:pt x="106" y="167"/>
                        <a:pt x="101" y="172"/>
                        <a:pt x="99" y="173"/>
                      </a:cubicBezTo>
                      <a:cubicBezTo>
                        <a:pt x="99" y="173"/>
                        <a:pt x="99" y="175"/>
                        <a:pt x="98" y="175"/>
                      </a:cubicBezTo>
                      <a:cubicBezTo>
                        <a:pt x="98" y="175"/>
                        <a:pt x="99" y="175"/>
                        <a:pt x="98" y="175"/>
                      </a:cubicBezTo>
                      <a:cubicBezTo>
                        <a:pt x="99" y="175"/>
                        <a:pt x="98" y="175"/>
                        <a:pt x="99" y="175"/>
                      </a:cubicBezTo>
                      <a:cubicBezTo>
                        <a:pt x="99" y="175"/>
                        <a:pt x="100" y="174"/>
                        <a:pt x="100" y="174"/>
                      </a:cubicBezTo>
                      <a:cubicBezTo>
                        <a:pt x="100" y="174"/>
                        <a:pt x="100" y="174"/>
                        <a:pt x="100" y="174"/>
                      </a:cubicBezTo>
                      <a:cubicBezTo>
                        <a:pt x="101" y="172"/>
                        <a:pt x="101" y="172"/>
                        <a:pt x="101" y="172"/>
                      </a:cubicBezTo>
                      <a:cubicBezTo>
                        <a:pt x="102" y="172"/>
                        <a:pt x="103" y="171"/>
                        <a:pt x="104" y="170"/>
                      </a:cubicBezTo>
                      <a:cubicBezTo>
                        <a:pt x="103" y="170"/>
                        <a:pt x="106" y="168"/>
                        <a:pt x="106" y="167"/>
                      </a:cubicBezTo>
                      <a:cubicBezTo>
                        <a:pt x="108" y="166"/>
                        <a:pt x="114" y="158"/>
                        <a:pt x="117" y="157"/>
                      </a:cubicBezTo>
                      <a:cubicBezTo>
                        <a:pt x="117" y="157"/>
                        <a:pt x="116" y="157"/>
                        <a:pt x="117" y="156"/>
                      </a:cubicBezTo>
                      <a:cubicBezTo>
                        <a:pt x="119" y="155"/>
                        <a:pt x="120" y="153"/>
                        <a:pt x="123" y="151"/>
                      </a:cubicBezTo>
                      <a:cubicBezTo>
                        <a:pt x="122" y="150"/>
                        <a:pt x="125" y="150"/>
                        <a:pt x="126" y="148"/>
                      </a:cubicBezTo>
                      <a:cubicBezTo>
                        <a:pt x="126" y="148"/>
                        <a:pt x="127" y="147"/>
                        <a:pt x="126" y="147"/>
                      </a:cubicBezTo>
                      <a:cubicBezTo>
                        <a:pt x="123" y="150"/>
                        <a:pt x="122" y="148"/>
                        <a:pt x="120" y="151"/>
                      </a:cubicBezTo>
                      <a:cubicBezTo>
                        <a:pt x="121" y="150"/>
                        <a:pt x="120" y="153"/>
                        <a:pt x="119" y="153"/>
                      </a:cubicBezTo>
                      <a:cubicBezTo>
                        <a:pt x="119" y="152"/>
                        <a:pt x="117" y="155"/>
                        <a:pt x="116" y="155"/>
                      </a:cubicBezTo>
                      <a:cubicBezTo>
                        <a:pt x="117" y="154"/>
                        <a:pt x="118" y="153"/>
                        <a:pt x="118" y="152"/>
                      </a:cubicBezTo>
                      <a:cubicBezTo>
                        <a:pt x="117" y="154"/>
                        <a:pt x="116" y="154"/>
                        <a:pt x="116" y="154"/>
                      </a:cubicBezTo>
                      <a:cubicBezTo>
                        <a:pt x="116" y="154"/>
                        <a:pt x="117" y="153"/>
                        <a:pt x="117" y="153"/>
                      </a:cubicBezTo>
                      <a:cubicBezTo>
                        <a:pt x="115" y="155"/>
                        <a:pt x="115" y="155"/>
                        <a:pt x="114" y="157"/>
                      </a:cubicBezTo>
                      <a:close/>
                      <a:moveTo>
                        <a:pt x="119" y="151"/>
                      </a:moveTo>
                      <a:cubicBezTo>
                        <a:pt x="120" y="150"/>
                        <a:pt x="121" y="149"/>
                        <a:pt x="121" y="148"/>
                      </a:cubicBezTo>
                      <a:cubicBezTo>
                        <a:pt x="120" y="149"/>
                        <a:pt x="119" y="149"/>
                        <a:pt x="118" y="151"/>
                      </a:cubicBezTo>
                      <a:cubicBezTo>
                        <a:pt x="118" y="152"/>
                        <a:pt x="119" y="150"/>
                        <a:pt x="120" y="150"/>
                      </a:cubicBezTo>
                      <a:cubicBezTo>
                        <a:pt x="119" y="151"/>
                        <a:pt x="118" y="152"/>
                        <a:pt x="119" y="151"/>
                      </a:cubicBezTo>
                      <a:close/>
                      <a:moveTo>
                        <a:pt x="124" y="159"/>
                      </a:moveTo>
                      <a:cubicBezTo>
                        <a:pt x="125" y="159"/>
                        <a:pt x="128" y="159"/>
                        <a:pt x="128" y="157"/>
                      </a:cubicBezTo>
                      <a:cubicBezTo>
                        <a:pt x="125" y="160"/>
                        <a:pt x="127" y="156"/>
                        <a:pt x="124" y="159"/>
                      </a:cubicBezTo>
                      <a:close/>
                      <a:moveTo>
                        <a:pt x="112" y="142"/>
                      </a:moveTo>
                      <a:cubicBezTo>
                        <a:pt x="110" y="143"/>
                        <a:pt x="109" y="144"/>
                        <a:pt x="109" y="145"/>
                      </a:cubicBezTo>
                      <a:cubicBezTo>
                        <a:pt x="110" y="145"/>
                        <a:pt x="111" y="143"/>
                        <a:pt x="112" y="142"/>
                      </a:cubicBezTo>
                      <a:cubicBezTo>
                        <a:pt x="112" y="143"/>
                        <a:pt x="112" y="143"/>
                        <a:pt x="113" y="142"/>
                      </a:cubicBezTo>
                      <a:cubicBezTo>
                        <a:pt x="113" y="142"/>
                        <a:pt x="112" y="142"/>
                        <a:pt x="112" y="142"/>
                      </a:cubicBezTo>
                      <a:close/>
                      <a:moveTo>
                        <a:pt x="114" y="170"/>
                      </a:moveTo>
                      <a:cubicBezTo>
                        <a:pt x="115" y="170"/>
                        <a:pt x="118" y="166"/>
                        <a:pt x="117" y="166"/>
                      </a:cubicBezTo>
                      <a:cubicBezTo>
                        <a:pt x="115" y="168"/>
                        <a:pt x="116" y="167"/>
                        <a:pt x="114" y="170"/>
                      </a:cubicBezTo>
                      <a:close/>
                      <a:moveTo>
                        <a:pt x="88" y="182"/>
                      </a:moveTo>
                      <a:cubicBezTo>
                        <a:pt x="88" y="182"/>
                        <a:pt x="89" y="182"/>
                        <a:pt x="89" y="181"/>
                      </a:cubicBezTo>
                      <a:cubicBezTo>
                        <a:pt x="88" y="181"/>
                        <a:pt x="88" y="182"/>
                        <a:pt x="88" y="182"/>
                      </a:cubicBezTo>
                      <a:close/>
                      <a:moveTo>
                        <a:pt x="108" y="144"/>
                      </a:moveTo>
                      <a:cubicBezTo>
                        <a:pt x="106" y="144"/>
                        <a:pt x="109" y="142"/>
                        <a:pt x="108" y="142"/>
                      </a:cubicBezTo>
                      <a:cubicBezTo>
                        <a:pt x="107" y="142"/>
                        <a:pt x="103" y="145"/>
                        <a:pt x="103" y="145"/>
                      </a:cubicBezTo>
                      <a:cubicBezTo>
                        <a:pt x="105" y="144"/>
                        <a:pt x="106" y="145"/>
                        <a:pt x="107" y="144"/>
                      </a:cubicBezTo>
                      <a:cubicBezTo>
                        <a:pt x="109" y="143"/>
                        <a:pt x="109" y="143"/>
                        <a:pt x="110" y="141"/>
                      </a:cubicBezTo>
                      <a:cubicBezTo>
                        <a:pt x="110" y="141"/>
                        <a:pt x="110" y="141"/>
                        <a:pt x="110" y="141"/>
                      </a:cubicBezTo>
                      <a:cubicBezTo>
                        <a:pt x="107" y="143"/>
                        <a:pt x="110" y="142"/>
                        <a:pt x="108" y="144"/>
                      </a:cubicBezTo>
                      <a:close/>
                      <a:moveTo>
                        <a:pt x="802" y="247"/>
                      </a:moveTo>
                      <a:cubicBezTo>
                        <a:pt x="799" y="242"/>
                        <a:pt x="799" y="242"/>
                        <a:pt x="799" y="242"/>
                      </a:cubicBezTo>
                      <a:cubicBezTo>
                        <a:pt x="798" y="242"/>
                        <a:pt x="801" y="247"/>
                        <a:pt x="801" y="246"/>
                      </a:cubicBezTo>
                      <a:cubicBezTo>
                        <a:pt x="801" y="247"/>
                        <a:pt x="801" y="247"/>
                        <a:pt x="801" y="247"/>
                      </a:cubicBezTo>
                      <a:cubicBezTo>
                        <a:pt x="800" y="244"/>
                        <a:pt x="802" y="246"/>
                        <a:pt x="802" y="247"/>
                      </a:cubicBezTo>
                      <a:close/>
                      <a:moveTo>
                        <a:pt x="596" y="44"/>
                      </a:moveTo>
                      <a:cubicBezTo>
                        <a:pt x="592" y="42"/>
                        <a:pt x="592" y="42"/>
                        <a:pt x="592" y="42"/>
                      </a:cubicBezTo>
                      <a:cubicBezTo>
                        <a:pt x="592" y="43"/>
                        <a:pt x="593" y="43"/>
                        <a:pt x="594" y="44"/>
                      </a:cubicBezTo>
                      <a:cubicBezTo>
                        <a:pt x="591" y="43"/>
                        <a:pt x="597" y="45"/>
                        <a:pt x="596" y="44"/>
                      </a:cubicBezTo>
                      <a:close/>
                      <a:moveTo>
                        <a:pt x="493" y="9"/>
                      </a:moveTo>
                      <a:cubicBezTo>
                        <a:pt x="495" y="10"/>
                        <a:pt x="500" y="11"/>
                        <a:pt x="502" y="11"/>
                      </a:cubicBezTo>
                      <a:cubicBezTo>
                        <a:pt x="500" y="10"/>
                        <a:pt x="492" y="9"/>
                        <a:pt x="493" y="9"/>
                      </a:cubicBezTo>
                      <a:close/>
                      <a:moveTo>
                        <a:pt x="467" y="5"/>
                      </a:moveTo>
                      <a:cubicBezTo>
                        <a:pt x="469" y="5"/>
                        <a:pt x="477" y="7"/>
                        <a:pt x="475" y="6"/>
                      </a:cubicBezTo>
                      <a:cubicBezTo>
                        <a:pt x="473" y="6"/>
                        <a:pt x="466" y="4"/>
                        <a:pt x="466" y="5"/>
                      </a:cubicBezTo>
                      <a:cubicBezTo>
                        <a:pt x="467" y="6"/>
                        <a:pt x="469" y="7"/>
                        <a:pt x="470" y="6"/>
                      </a:cubicBezTo>
                      <a:cubicBezTo>
                        <a:pt x="469" y="6"/>
                        <a:pt x="468" y="6"/>
                        <a:pt x="467" y="5"/>
                      </a:cubicBezTo>
                      <a:close/>
                      <a:moveTo>
                        <a:pt x="411" y="0"/>
                      </a:moveTo>
                      <a:cubicBezTo>
                        <a:pt x="410" y="0"/>
                        <a:pt x="406" y="0"/>
                        <a:pt x="404" y="1"/>
                      </a:cubicBezTo>
                      <a:cubicBezTo>
                        <a:pt x="407" y="1"/>
                        <a:pt x="411" y="1"/>
                        <a:pt x="414" y="1"/>
                      </a:cubicBezTo>
                      <a:cubicBezTo>
                        <a:pt x="413" y="1"/>
                        <a:pt x="411" y="1"/>
                        <a:pt x="412" y="1"/>
                      </a:cubicBezTo>
                      <a:cubicBezTo>
                        <a:pt x="413" y="1"/>
                        <a:pt x="417" y="0"/>
                        <a:pt x="415" y="0"/>
                      </a:cubicBezTo>
                      <a:cubicBezTo>
                        <a:pt x="415" y="1"/>
                        <a:pt x="413" y="0"/>
                        <a:pt x="411" y="0"/>
                      </a:cubicBezTo>
                      <a:close/>
                      <a:moveTo>
                        <a:pt x="394" y="50"/>
                      </a:moveTo>
                      <a:cubicBezTo>
                        <a:pt x="394" y="49"/>
                        <a:pt x="401" y="50"/>
                        <a:pt x="399" y="50"/>
                      </a:cubicBezTo>
                      <a:cubicBezTo>
                        <a:pt x="399" y="49"/>
                        <a:pt x="391" y="49"/>
                        <a:pt x="394" y="50"/>
                      </a:cubicBezTo>
                      <a:close/>
                      <a:moveTo>
                        <a:pt x="388" y="50"/>
                      </a:moveTo>
                      <a:cubicBezTo>
                        <a:pt x="389" y="50"/>
                        <a:pt x="391" y="51"/>
                        <a:pt x="393" y="50"/>
                      </a:cubicBezTo>
                      <a:cubicBezTo>
                        <a:pt x="384" y="50"/>
                        <a:pt x="379" y="50"/>
                        <a:pt x="376" y="50"/>
                      </a:cubicBezTo>
                      <a:cubicBezTo>
                        <a:pt x="379" y="50"/>
                        <a:pt x="373" y="51"/>
                        <a:pt x="376" y="51"/>
                      </a:cubicBezTo>
                      <a:cubicBezTo>
                        <a:pt x="378" y="50"/>
                        <a:pt x="383" y="51"/>
                        <a:pt x="382" y="50"/>
                      </a:cubicBezTo>
                      <a:cubicBezTo>
                        <a:pt x="383" y="50"/>
                        <a:pt x="386" y="50"/>
                        <a:pt x="388" y="50"/>
                      </a:cubicBezTo>
                      <a:close/>
                      <a:moveTo>
                        <a:pt x="350" y="7"/>
                      </a:moveTo>
                      <a:cubicBezTo>
                        <a:pt x="351" y="6"/>
                        <a:pt x="358" y="6"/>
                        <a:pt x="359" y="6"/>
                      </a:cubicBezTo>
                      <a:cubicBezTo>
                        <a:pt x="355" y="6"/>
                        <a:pt x="351" y="7"/>
                        <a:pt x="349" y="7"/>
                      </a:cubicBezTo>
                      <a:cubicBezTo>
                        <a:pt x="350" y="7"/>
                        <a:pt x="350" y="7"/>
                        <a:pt x="350" y="7"/>
                      </a:cubicBezTo>
                      <a:cubicBezTo>
                        <a:pt x="350" y="7"/>
                        <a:pt x="349" y="7"/>
                        <a:pt x="350" y="7"/>
                      </a:cubicBezTo>
                      <a:close/>
                      <a:moveTo>
                        <a:pt x="350" y="8"/>
                      </a:moveTo>
                      <a:cubicBezTo>
                        <a:pt x="350" y="8"/>
                        <a:pt x="350" y="8"/>
                        <a:pt x="351" y="7"/>
                      </a:cubicBezTo>
                      <a:cubicBezTo>
                        <a:pt x="348" y="8"/>
                        <a:pt x="348" y="7"/>
                        <a:pt x="347" y="7"/>
                      </a:cubicBezTo>
                      <a:cubicBezTo>
                        <a:pt x="346" y="8"/>
                        <a:pt x="345" y="8"/>
                        <a:pt x="343" y="8"/>
                      </a:cubicBezTo>
                      <a:cubicBezTo>
                        <a:pt x="342" y="8"/>
                        <a:pt x="336" y="8"/>
                        <a:pt x="335" y="9"/>
                      </a:cubicBezTo>
                      <a:cubicBezTo>
                        <a:pt x="336" y="9"/>
                        <a:pt x="337" y="9"/>
                        <a:pt x="337" y="9"/>
                      </a:cubicBezTo>
                      <a:cubicBezTo>
                        <a:pt x="334" y="10"/>
                        <a:pt x="330" y="9"/>
                        <a:pt x="327" y="11"/>
                      </a:cubicBezTo>
                      <a:cubicBezTo>
                        <a:pt x="331" y="11"/>
                        <a:pt x="333" y="10"/>
                        <a:pt x="336" y="10"/>
                      </a:cubicBezTo>
                      <a:cubicBezTo>
                        <a:pt x="336" y="9"/>
                        <a:pt x="337" y="9"/>
                        <a:pt x="339" y="9"/>
                      </a:cubicBezTo>
                      <a:cubicBezTo>
                        <a:pt x="339" y="9"/>
                        <a:pt x="336" y="9"/>
                        <a:pt x="337" y="10"/>
                      </a:cubicBezTo>
                      <a:cubicBezTo>
                        <a:pt x="342" y="9"/>
                        <a:pt x="350" y="9"/>
                        <a:pt x="351" y="8"/>
                      </a:cubicBezTo>
                      <a:cubicBezTo>
                        <a:pt x="350" y="8"/>
                        <a:pt x="350" y="8"/>
                        <a:pt x="350" y="8"/>
                      </a:cubicBezTo>
                      <a:close/>
                      <a:moveTo>
                        <a:pt x="314" y="14"/>
                      </a:moveTo>
                      <a:cubicBezTo>
                        <a:pt x="315" y="14"/>
                        <a:pt x="322" y="13"/>
                        <a:pt x="320" y="13"/>
                      </a:cubicBezTo>
                      <a:cubicBezTo>
                        <a:pt x="317" y="14"/>
                        <a:pt x="316" y="13"/>
                        <a:pt x="314" y="14"/>
                      </a:cubicBezTo>
                      <a:close/>
                      <a:moveTo>
                        <a:pt x="241" y="77"/>
                      </a:moveTo>
                      <a:cubicBezTo>
                        <a:pt x="240" y="77"/>
                        <a:pt x="241" y="75"/>
                        <a:pt x="240" y="76"/>
                      </a:cubicBezTo>
                      <a:cubicBezTo>
                        <a:pt x="240" y="76"/>
                        <a:pt x="238" y="77"/>
                        <a:pt x="238" y="77"/>
                      </a:cubicBezTo>
                      <a:cubicBezTo>
                        <a:pt x="238" y="77"/>
                        <a:pt x="238" y="77"/>
                        <a:pt x="237" y="77"/>
                      </a:cubicBezTo>
                      <a:cubicBezTo>
                        <a:pt x="237" y="78"/>
                        <a:pt x="238" y="77"/>
                        <a:pt x="238" y="77"/>
                      </a:cubicBezTo>
                      <a:cubicBezTo>
                        <a:pt x="236" y="79"/>
                        <a:pt x="236" y="78"/>
                        <a:pt x="235" y="79"/>
                      </a:cubicBezTo>
                      <a:cubicBezTo>
                        <a:pt x="236" y="79"/>
                        <a:pt x="240" y="77"/>
                        <a:pt x="241" y="77"/>
                      </a:cubicBezTo>
                      <a:close/>
                      <a:moveTo>
                        <a:pt x="232" y="80"/>
                      </a:moveTo>
                      <a:cubicBezTo>
                        <a:pt x="232" y="81"/>
                        <a:pt x="233" y="81"/>
                        <a:pt x="228" y="83"/>
                      </a:cubicBezTo>
                      <a:cubicBezTo>
                        <a:pt x="231" y="83"/>
                        <a:pt x="236" y="79"/>
                        <a:pt x="241" y="77"/>
                      </a:cubicBezTo>
                      <a:cubicBezTo>
                        <a:pt x="238" y="78"/>
                        <a:pt x="235" y="79"/>
                        <a:pt x="232" y="80"/>
                      </a:cubicBezTo>
                      <a:close/>
                      <a:moveTo>
                        <a:pt x="222" y="84"/>
                      </a:moveTo>
                      <a:cubicBezTo>
                        <a:pt x="220" y="86"/>
                        <a:pt x="220" y="87"/>
                        <a:pt x="223" y="86"/>
                      </a:cubicBezTo>
                      <a:cubicBezTo>
                        <a:pt x="221" y="87"/>
                        <a:pt x="219" y="89"/>
                        <a:pt x="217" y="89"/>
                      </a:cubicBezTo>
                      <a:cubicBezTo>
                        <a:pt x="217" y="88"/>
                        <a:pt x="219" y="88"/>
                        <a:pt x="219" y="87"/>
                      </a:cubicBezTo>
                      <a:cubicBezTo>
                        <a:pt x="217" y="88"/>
                        <a:pt x="213" y="90"/>
                        <a:pt x="213" y="91"/>
                      </a:cubicBezTo>
                      <a:cubicBezTo>
                        <a:pt x="218" y="88"/>
                        <a:pt x="214" y="91"/>
                        <a:pt x="215" y="91"/>
                      </a:cubicBezTo>
                      <a:cubicBezTo>
                        <a:pt x="219" y="89"/>
                        <a:pt x="219" y="89"/>
                        <a:pt x="219" y="89"/>
                      </a:cubicBezTo>
                      <a:cubicBezTo>
                        <a:pt x="219" y="88"/>
                        <a:pt x="224" y="86"/>
                        <a:pt x="226" y="84"/>
                      </a:cubicBezTo>
                      <a:cubicBezTo>
                        <a:pt x="222" y="86"/>
                        <a:pt x="223" y="85"/>
                        <a:pt x="222" y="84"/>
                      </a:cubicBezTo>
                      <a:close/>
                      <a:moveTo>
                        <a:pt x="214" y="101"/>
                      </a:moveTo>
                      <a:cubicBezTo>
                        <a:pt x="214" y="103"/>
                        <a:pt x="210" y="104"/>
                        <a:pt x="207" y="106"/>
                      </a:cubicBezTo>
                      <a:cubicBezTo>
                        <a:pt x="211" y="104"/>
                        <a:pt x="216" y="101"/>
                        <a:pt x="220" y="99"/>
                      </a:cubicBezTo>
                      <a:cubicBezTo>
                        <a:pt x="219" y="99"/>
                        <a:pt x="215" y="102"/>
                        <a:pt x="215" y="101"/>
                      </a:cubicBezTo>
                      <a:cubicBezTo>
                        <a:pt x="219" y="99"/>
                        <a:pt x="223" y="98"/>
                        <a:pt x="226" y="95"/>
                      </a:cubicBezTo>
                      <a:cubicBezTo>
                        <a:pt x="223" y="97"/>
                        <a:pt x="219" y="98"/>
                        <a:pt x="214" y="101"/>
                      </a:cubicBezTo>
                      <a:close/>
                      <a:moveTo>
                        <a:pt x="211" y="86"/>
                      </a:moveTo>
                      <a:cubicBezTo>
                        <a:pt x="213" y="83"/>
                        <a:pt x="216" y="83"/>
                        <a:pt x="217" y="81"/>
                      </a:cubicBezTo>
                      <a:cubicBezTo>
                        <a:pt x="214" y="83"/>
                        <a:pt x="214" y="82"/>
                        <a:pt x="210" y="84"/>
                      </a:cubicBezTo>
                      <a:cubicBezTo>
                        <a:pt x="210" y="85"/>
                        <a:pt x="208" y="86"/>
                        <a:pt x="211" y="86"/>
                      </a:cubicBezTo>
                      <a:close/>
                      <a:moveTo>
                        <a:pt x="210" y="82"/>
                      </a:moveTo>
                      <a:cubicBezTo>
                        <a:pt x="211" y="82"/>
                        <a:pt x="207" y="83"/>
                        <a:pt x="208" y="84"/>
                      </a:cubicBezTo>
                      <a:cubicBezTo>
                        <a:pt x="211" y="83"/>
                        <a:pt x="211" y="82"/>
                        <a:pt x="213" y="80"/>
                      </a:cubicBezTo>
                      <a:cubicBezTo>
                        <a:pt x="214" y="80"/>
                        <a:pt x="214" y="81"/>
                        <a:pt x="215" y="80"/>
                      </a:cubicBezTo>
                      <a:cubicBezTo>
                        <a:pt x="216" y="79"/>
                        <a:pt x="212" y="81"/>
                        <a:pt x="210" y="82"/>
                      </a:cubicBezTo>
                      <a:close/>
                      <a:moveTo>
                        <a:pt x="203" y="100"/>
                      </a:moveTo>
                      <a:cubicBezTo>
                        <a:pt x="201" y="100"/>
                        <a:pt x="199" y="102"/>
                        <a:pt x="199" y="102"/>
                      </a:cubicBezTo>
                      <a:cubicBezTo>
                        <a:pt x="201" y="100"/>
                        <a:pt x="205" y="97"/>
                        <a:pt x="207" y="96"/>
                      </a:cubicBezTo>
                      <a:cubicBezTo>
                        <a:pt x="207" y="96"/>
                        <a:pt x="213" y="92"/>
                        <a:pt x="212" y="92"/>
                      </a:cubicBezTo>
                      <a:cubicBezTo>
                        <a:pt x="211" y="93"/>
                        <a:pt x="207" y="95"/>
                        <a:pt x="207" y="96"/>
                      </a:cubicBezTo>
                      <a:cubicBezTo>
                        <a:pt x="204" y="97"/>
                        <a:pt x="201" y="100"/>
                        <a:pt x="197" y="101"/>
                      </a:cubicBezTo>
                      <a:cubicBezTo>
                        <a:pt x="197" y="102"/>
                        <a:pt x="198" y="101"/>
                        <a:pt x="196" y="103"/>
                      </a:cubicBezTo>
                      <a:cubicBezTo>
                        <a:pt x="192" y="104"/>
                        <a:pt x="183" y="110"/>
                        <a:pt x="180" y="114"/>
                      </a:cubicBezTo>
                      <a:cubicBezTo>
                        <a:pt x="175" y="115"/>
                        <a:pt x="167" y="123"/>
                        <a:pt x="160" y="128"/>
                      </a:cubicBezTo>
                      <a:cubicBezTo>
                        <a:pt x="161" y="128"/>
                        <a:pt x="163" y="127"/>
                        <a:pt x="161" y="129"/>
                      </a:cubicBezTo>
                      <a:cubicBezTo>
                        <a:pt x="164" y="127"/>
                        <a:pt x="163" y="126"/>
                        <a:pt x="165" y="125"/>
                      </a:cubicBezTo>
                      <a:cubicBezTo>
                        <a:pt x="166" y="125"/>
                        <a:pt x="167" y="124"/>
                        <a:pt x="165" y="127"/>
                      </a:cubicBezTo>
                      <a:cubicBezTo>
                        <a:pt x="167" y="125"/>
                        <a:pt x="166" y="126"/>
                        <a:pt x="168" y="125"/>
                      </a:cubicBezTo>
                      <a:cubicBezTo>
                        <a:pt x="168" y="124"/>
                        <a:pt x="169" y="122"/>
                        <a:pt x="167" y="123"/>
                      </a:cubicBezTo>
                      <a:cubicBezTo>
                        <a:pt x="172" y="119"/>
                        <a:pt x="174" y="119"/>
                        <a:pt x="177" y="116"/>
                      </a:cubicBezTo>
                      <a:cubicBezTo>
                        <a:pt x="176" y="117"/>
                        <a:pt x="178" y="116"/>
                        <a:pt x="179" y="115"/>
                      </a:cubicBezTo>
                      <a:cubicBezTo>
                        <a:pt x="179" y="115"/>
                        <a:pt x="178" y="115"/>
                        <a:pt x="179" y="114"/>
                      </a:cubicBezTo>
                      <a:cubicBezTo>
                        <a:pt x="183" y="113"/>
                        <a:pt x="189" y="107"/>
                        <a:pt x="193" y="105"/>
                      </a:cubicBezTo>
                      <a:cubicBezTo>
                        <a:pt x="193" y="105"/>
                        <a:pt x="192" y="105"/>
                        <a:pt x="194" y="104"/>
                      </a:cubicBezTo>
                      <a:cubicBezTo>
                        <a:pt x="193" y="106"/>
                        <a:pt x="196" y="103"/>
                        <a:pt x="198" y="102"/>
                      </a:cubicBezTo>
                      <a:cubicBezTo>
                        <a:pt x="198" y="103"/>
                        <a:pt x="189" y="108"/>
                        <a:pt x="194" y="106"/>
                      </a:cubicBezTo>
                      <a:cubicBezTo>
                        <a:pt x="192" y="107"/>
                        <a:pt x="190" y="108"/>
                        <a:pt x="190" y="108"/>
                      </a:cubicBezTo>
                      <a:cubicBezTo>
                        <a:pt x="194" y="106"/>
                        <a:pt x="190" y="109"/>
                        <a:pt x="189" y="110"/>
                      </a:cubicBezTo>
                      <a:cubicBezTo>
                        <a:pt x="194" y="107"/>
                        <a:pt x="196" y="106"/>
                        <a:pt x="200" y="103"/>
                      </a:cubicBezTo>
                      <a:cubicBezTo>
                        <a:pt x="201" y="103"/>
                        <a:pt x="200" y="103"/>
                        <a:pt x="201" y="102"/>
                      </a:cubicBezTo>
                      <a:cubicBezTo>
                        <a:pt x="202" y="102"/>
                        <a:pt x="205" y="100"/>
                        <a:pt x="205" y="99"/>
                      </a:cubicBezTo>
                      <a:cubicBezTo>
                        <a:pt x="207" y="98"/>
                        <a:pt x="210" y="96"/>
                        <a:pt x="210" y="97"/>
                      </a:cubicBezTo>
                      <a:cubicBezTo>
                        <a:pt x="212" y="96"/>
                        <a:pt x="213" y="96"/>
                        <a:pt x="213" y="95"/>
                      </a:cubicBezTo>
                      <a:cubicBezTo>
                        <a:pt x="211" y="96"/>
                        <a:pt x="215" y="94"/>
                        <a:pt x="214" y="94"/>
                      </a:cubicBezTo>
                      <a:cubicBezTo>
                        <a:pt x="213" y="95"/>
                        <a:pt x="213" y="94"/>
                        <a:pt x="211" y="95"/>
                      </a:cubicBezTo>
                      <a:cubicBezTo>
                        <a:pt x="211" y="96"/>
                        <a:pt x="207" y="98"/>
                        <a:pt x="205" y="99"/>
                      </a:cubicBezTo>
                      <a:cubicBezTo>
                        <a:pt x="205" y="99"/>
                        <a:pt x="202" y="101"/>
                        <a:pt x="202" y="101"/>
                      </a:cubicBezTo>
                      <a:cubicBezTo>
                        <a:pt x="200" y="101"/>
                        <a:pt x="205" y="99"/>
                        <a:pt x="203" y="100"/>
                      </a:cubicBezTo>
                      <a:close/>
                      <a:moveTo>
                        <a:pt x="201" y="82"/>
                      </a:moveTo>
                      <a:cubicBezTo>
                        <a:pt x="203" y="81"/>
                        <a:pt x="203" y="82"/>
                        <a:pt x="205" y="81"/>
                      </a:cubicBezTo>
                      <a:cubicBezTo>
                        <a:pt x="205" y="80"/>
                        <a:pt x="206" y="80"/>
                        <a:pt x="205" y="79"/>
                      </a:cubicBezTo>
                      <a:cubicBezTo>
                        <a:pt x="203" y="80"/>
                        <a:pt x="202" y="81"/>
                        <a:pt x="201" y="82"/>
                      </a:cubicBezTo>
                      <a:close/>
                      <a:moveTo>
                        <a:pt x="192" y="82"/>
                      </a:moveTo>
                      <a:cubicBezTo>
                        <a:pt x="192" y="81"/>
                        <a:pt x="194" y="80"/>
                        <a:pt x="194" y="80"/>
                      </a:cubicBezTo>
                      <a:cubicBezTo>
                        <a:pt x="192" y="80"/>
                        <a:pt x="187" y="84"/>
                        <a:pt x="190" y="83"/>
                      </a:cubicBezTo>
                      <a:cubicBezTo>
                        <a:pt x="192" y="81"/>
                        <a:pt x="191" y="83"/>
                        <a:pt x="191" y="83"/>
                      </a:cubicBezTo>
                      <a:cubicBezTo>
                        <a:pt x="192" y="83"/>
                        <a:pt x="194" y="82"/>
                        <a:pt x="195" y="81"/>
                      </a:cubicBezTo>
                      <a:cubicBezTo>
                        <a:pt x="195" y="81"/>
                        <a:pt x="195" y="82"/>
                        <a:pt x="195" y="82"/>
                      </a:cubicBezTo>
                      <a:cubicBezTo>
                        <a:pt x="197" y="81"/>
                        <a:pt x="197" y="81"/>
                        <a:pt x="197" y="81"/>
                      </a:cubicBezTo>
                      <a:cubicBezTo>
                        <a:pt x="197" y="80"/>
                        <a:pt x="197" y="80"/>
                        <a:pt x="197" y="80"/>
                      </a:cubicBezTo>
                      <a:cubicBezTo>
                        <a:pt x="194" y="82"/>
                        <a:pt x="193" y="81"/>
                        <a:pt x="192" y="82"/>
                      </a:cubicBezTo>
                      <a:close/>
                      <a:moveTo>
                        <a:pt x="196" y="84"/>
                      </a:moveTo>
                      <a:cubicBezTo>
                        <a:pt x="193" y="86"/>
                        <a:pt x="192" y="85"/>
                        <a:pt x="192" y="85"/>
                      </a:cubicBezTo>
                      <a:cubicBezTo>
                        <a:pt x="192" y="86"/>
                        <a:pt x="191" y="86"/>
                        <a:pt x="191" y="87"/>
                      </a:cubicBezTo>
                      <a:cubicBezTo>
                        <a:pt x="193" y="86"/>
                        <a:pt x="192" y="87"/>
                        <a:pt x="194" y="87"/>
                      </a:cubicBezTo>
                      <a:cubicBezTo>
                        <a:pt x="196" y="86"/>
                        <a:pt x="195" y="86"/>
                        <a:pt x="197" y="85"/>
                      </a:cubicBezTo>
                      <a:cubicBezTo>
                        <a:pt x="198" y="84"/>
                        <a:pt x="195" y="86"/>
                        <a:pt x="195" y="85"/>
                      </a:cubicBezTo>
                      <a:cubicBezTo>
                        <a:pt x="195" y="85"/>
                        <a:pt x="198" y="82"/>
                        <a:pt x="196" y="83"/>
                      </a:cubicBezTo>
                      <a:cubicBezTo>
                        <a:pt x="196" y="83"/>
                        <a:pt x="196" y="83"/>
                        <a:pt x="196" y="84"/>
                      </a:cubicBezTo>
                      <a:close/>
                      <a:moveTo>
                        <a:pt x="187" y="104"/>
                      </a:moveTo>
                      <a:cubicBezTo>
                        <a:pt x="188" y="103"/>
                        <a:pt x="188" y="105"/>
                        <a:pt x="192" y="103"/>
                      </a:cubicBezTo>
                      <a:cubicBezTo>
                        <a:pt x="192" y="102"/>
                        <a:pt x="190" y="103"/>
                        <a:pt x="190" y="103"/>
                      </a:cubicBezTo>
                      <a:cubicBezTo>
                        <a:pt x="192" y="102"/>
                        <a:pt x="193" y="101"/>
                        <a:pt x="194" y="99"/>
                      </a:cubicBezTo>
                      <a:cubicBezTo>
                        <a:pt x="195" y="100"/>
                        <a:pt x="195" y="100"/>
                        <a:pt x="195" y="100"/>
                      </a:cubicBezTo>
                      <a:cubicBezTo>
                        <a:pt x="197" y="98"/>
                        <a:pt x="198" y="98"/>
                        <a:pt x="201" y="96"/>
                      </a:cubicBezTo>
                      <a:cubicBezTo>
                        <a:pt x="200" y="96"/>
                        <a:pt x="201" y="94"/>
                        <a:pt x="200" y="95"/>
                      </a:cubicBezTo>
                      <a:cubicBezTo>
                        <a:pt x="196" y="97"/>
                        <a:pt x="191" y="101"/>
                        <a:pt x="189" y="102"/>
                      </a:cubicBezTo>
                      <a:cubicBezTo>
                        <a:pt x="188" y="103"/>
                        <a:pt x="191" y="102"/>
                        <a:pt x="188" y="103"/>
                      </a:cubicBezTo>
                      <a:cubicBezTo>
                        <a:pt x="188" y="103"/>
                        <a:pt x="187" y="104"/>
                        <a:pt x="187" y="104"/>
                      </a:cubicBezTo>
                      <a:close/>
                      <a:moveTo>
                        <a:pt x="198" y="107"/>
                      </a:moveTo>
                      <a:cubicBezTo>
                        <a:pt x="200" y="106"/>
                        <a:pt x="201" y="105"/>
                        <a:pt x="202" y="105"/>
                      </a:cubicBezTo>
                      <a:cubicBezTo>
                        <a:pt x="201" y="105"/>
                        <a:pt x="199" y="106"/>
                        <a:pt x="198" y="106"/>
                      </a:cubicBezTo>
                      <a:cubicBezTo>
                        <a:pt x="200" y="105"/>
                        <a:pt x="200" y="104"/>
                        <a:pt x="202" y="103"/>
                      </a:cubicBezTo>
                      <a:cubicBezTo>
                        <a:pt x="201" y="104"/>
                        <a:pt x="203" y="102"/>
                        <a:pt x="205" y="102"/>
                      </a:cubicBezTo>
                      <a:cubicBezTo>
                        <a:pt x="204" y="101"/>
                        <a:pt x="200" y="104"/>
                        <a:pt x="197" y="105"/>
                      </a:cubicBezTo>
                      <a:cubicBezTo>
                        <a:pt x="199" y="105"/>
                        <a:pt x="196" y="108"/>
                        <a:pt x="198" y="107"/>
                      </a:cubicBezTo>
                      <a:close/>
                      <a:moveTo>
                        <a:pt x="186" y="99"/>
                      </a:moveTo>
                      <a:cubicBezTo>
                        <a:pt x="183" y="101"/>
                        <a:pt x="173" y="108"/>
                        <a:pt x="182" y="103"/>
                      </a:cubicBezTo>
                      <a:cubicBezTo>
                        <a:pt x="183" y="101"/>
                        <a:pt x="187" y="99"/>
                        <a:pt x="183" y="102"/>
                      </a:cubicBezTo>
                      <a:cubicBezTo>
                        <a:pt x="186" y="100"/>
                        <a:pt x="187" y="99"/>
                        <a:pt x="188" y="98"/>
                      </a:cubicBezTo>
                      <a:cubicBezTo>
                        <a:pt x="187" y="99"/>
                        <a:pt x="187" y="98"/>
                        <a:pt x="186" y="99"/>
                      </a:cubicBezTo>
                      <a:close/>
                      <a:moveTo>
                        <a:pt x="169" y="89"/>
                      </a:moveTo>
                      <a:cubicBezTo>
                        <a:pt x="171" y="89"/>
                        <a:pt x="178" y="83"/>
                        <a:pt x="174" y="85"/>
                      </a:cubicBezTo>
                      <a:cubicBezTo>
                        <a:pt x="174" y="86"/>
                        <a:pt x="171" y="88"/>
                        <a:pt x="169" y="89"/>
                      </a:cubicBezTo>
                      <a:close/>
                      <a:moveTo>
                        <a:pt x="182" y="123"/>
                      </a:moveTo>
                      <a:cubicBezTo>
                        <a:pt x="187" y="120"/>
                        <a:pt x="189" y="118"/>
                        <a:pt x="195" y="114"/>
                      </a:cubicBezTo>
                      <a:cubicBezTo>
                        <a:pt x="194" y="115"/>
                        <a:pt x="195" y="113"/>
                        <a:pt x="194" y="114"/>
                      </a:cubicBezTo>
                      <a:cubicBezTo>
                        <a:pt x="194" y="114"/>
                        <a:pt x="191" y="117"/>
                        <a:pt x="189" y="118"/>
                      </a:cubicBezTo>
                      <a:cubicBezTo>
                        <a:pt x="190" y="117"/>
                        <a:pt x="190" y="117"/>
                        <a:pt x="190" y="116"/>
                      </a:cubicBezTo>
                      <a:cubicBezTo>
                        <a:pt x="188" y="118"/>
                        <a:pt x="186" y="120"/>
                        <a:pt x="183" y="121"/>
                      </a:cubicBezTo>
                      <a:cubicBezTo>
                        <a:pt x="184" y="121"/>
                        <a:pt x="184" y="120"/>
                        <a:pt x="183" y="121"/>
                      </a:cubicBezTo>
                      <a:cubicBezTo>
                        <a:pt x="183" y="121"/>
                        <a:pt x="182" y="123"/>
                        <a:pt x="182" y="123"/>
                      </a:cubicBezTo>
                      <a:close/>
                      <a:moveTo>
                        <a:pt x="178" y="110"/>
                      </a:moveTo>
                      <a:cubicBezTo>
                        <a:pt x="180" y="109"/>
                        <a:pt x="180" y="109"/>
                        <a:pt x="180" y="109"/>
                      </a:cubicBezTo>
                      <a:cubicBezTo>
                        <a:pt x="178" y="111"/>
                        <a:pt x="182" y="109"/>
                        <a:pt x="182" y="108"/>
                      </a:cubicBezTo>
                      <a:cubicBezTo>
                        <a:pt x="181" y="108"/>
                        <a:pt x="179" y="109"/>
                        <a:pt x="178" y="110"/>
                      </a:cubicBezTo>
                      <a:close/>
                      <a:moveTo>
                        <a:pt x="178" y="117"/>
                      </a:moveTo>
                      <a:cubicBezTo>
                        <a:pt x="177" y="118"/>
                        <a:pt x="176" y="118"/>
                        <a:pt x="175" y="120"/>
                      </a:cubicBezTo>
                      <a:cubicBezTo>
                        <a:pt x="176" y="119"/>
                        <a:pt x="176" y="119"/>
                        <a:pt x="177" y="119"/>
                      </a:cubicBezTo>
                      <a:cubicBezTo>
                        <a:pt x="178" y="118"/>
                        <a:pt x="182" y="116"/>
                        <a:pt x="181" y="116"/>
                      </a:cubicBezTo>
                      <a:cubicBezTo>
                        <a:pt x="177" y="119"/>
                        <a:pt x="181" y="114"/>
                        <a:pt x="178" y="117"/>
                      </a:cubicBezTo>
                      <a:close/>
                      <a:moveTo>
                        <a:pt x="164" y="122"/>
                      </a:moveTo>
                      <a:cubicBezTo>
                        <a:pt x="169" y="117"/>
                        <a:pt x="172" y="117"/>
                        <a:pt x="177" y="112"/>
                      </a:cubicBezTo>
                      <a:cubicBezTo>
                        <a:pt x="174" y="114"/>
                        <a:pt x="176" y="112"/>
                        <a:pt x="174" y="113"/>
                      </a:cubicBezTo>
                      <a:cubicBezTo>
                        <a:pt x="171" y="116"/>
                        <a:pt x="165" y="119"/>
                        <a:pt x="164" y="122"/>
                      </a:cubicBezTo>
                      <a:close/>
                      <a:moveTo>
                        <a:pt x="159" y="111"/>
                      </a:moveTo>
                      <a:cubicBezTo>
                        <a:pt x="160" y="110"/>
                        <a:pt x="164" y="108"/>
                        <a:pt x="164" y="107"/>
                      </a:cubicBezTo>
                      <a:cubicBezTo>
                        <a:pt x="162" y="109"/>
                        <a:pt x="158" y="112"/>
                        <a:pt x="159" y="111"/>
                      </a:cubicBezTo>
                      <a:close/>
                      <a:moveTo>
                        <a:pt x="170" y="123"/>
                      </a:moveTo>
                      <a:cubicBezTo>
                        <a:pt x="172" y="122"/>
                        <a:pt x="175" y="118"/>
                        <a:pt x="172" y="121"/>
                      </a:cubicBezTo>
                      <a:cubicBezTo>
                        <a:pt x="172" y="121"/>
                        <a:pt x="173" y="120"/>
                        <a:pt x="173" y="121"/>
                      </a:cubicBezTo>
                      <a:cubicBezTo>
                        <a:pt x="172" y="121"/>
                        <a:pt x="168" y="124"/>
                        <a:pt x="170" y="123"/>
                      </a:cubicBezTo>
                      <a:close/>
                      <a:moveTo>
                        <a:pt x="125" y="113"/>
                      </a:moveTo>
                      <a:cubicBezTo>
                        <a:pt x="123" y="114"/>
                        <a:pt x="123" y="114"/>
                        <a:pt x="123" y="114"/>
                      </a:cubicBezTo>
                      <a:cubicBezTo>
                        <a:pt x="123" y="115"/>
                        <a:pt x="122" y="116"/>
                        <a:pt x="123" y="115"/>
                      </a:cubicBezTo>
                      <a:cubicBezTo>
                        <a:pt x="125" y="114"/>
                        <a:pt x="125" y="114"/>
                        <a:pt x="125" y="113"/>
                      </a:cubicBezTo>
                      <a:cubicBezTo>
                        <a:pt x="125" y="113"/>
                        <a:pt x="126" y="113"/>
                        <a:pt x="126" y="112"/>
                      </a:cubicBezTo>
                      <a:cubicBezTo>
                        <a:pt x="125" y="113"/>
                        <a:pt x="125" y="113"/>
                        <a:pt x="125" y="113"/>
                      </a:cubicBezTo>
                      <a:close/>
                      <a:moveTo>
                        <a:pt x="107" y="138"/>
                      </a:moveTo>
                      <a:cubicBezTo>
                        <a:pt x="106" y="138"/>
                        <a:pt x="106" y="138"/>
                        <a:pt x="105" y="139"/>
                      </a:cubicBezTo>
                      <a:cubicBezTo>
                        <a:pt x="105" y="138"/>
                        <a:pt x="107" y="136"/>
                        <a:pt x="107" y="136"/>
                      </a:cubicBezTo>
                      <a:cubicBezTo>
                        <a:pt x="105" y="138"/>
                        <a:pt x="104" y="139"/>
                        <a:pt x="102" y="141"/>
                      </a:cubicBezTo>
                      <a:cubicBezTo>
                        <a:pt x="104" y="141"/>
                        <a:pt x="106" y="140"/>
                        <a:pt x="108" y="139"/>
                      </a:cubicBezTo>
                      <a:cubicBezTo>
                        <a:pt x="104" y="141"/>
                        <a:pt x="110" y="134"/>
                        <a:pt x="107" y="137"/>
                      </a:cubicBezTo>
                      <a:cubicBezTo>
                        <a:pt x="107" y="137"/>
                        <a:pt x="107" y="137"/>
                        <a:pt x="107" y="138"/>
                      </a:cubicBezTo>
                      <a:close/>
                      <a:moveTo>
                        <a:pt x="128" y="160"/>
                      </a:moveTo>
                      <a:cubicBezTo>
                        <a:pt x="127" y="161"/>
                        <a:pt x="126" y="161"/>
                        <a:pt x="126" y="161"/>
                      </a:cubicBezTo>
                      <a:cubicBezTo>
                        <a:pt x="125" y="163"/>
                        <a:pt x="128" y="160"/>
                        <a:pt x="128" y="162"/>
                      </a:cubicBezTo>
                      <a:cubicBezTo>
                        <a:pt x="127" y="163"/>
                        <a:pt x="126" y="164"/>
                        <a:pt x="125" y="164"/>
                      </a:cubicBezTo>
                      <a:cubicBezTo>
                        <a:pt x="125" y="165"/>
                        <a:pt x="128" y="162"/>
                        <a:pt x="129" y="162"/>
                      </a:cubicBezTo>
                      <a:cubicBezTo>
                        <a:pt x="128" y="162"/>
                        <a:pt x="127" y="163"/>
                        <a:pt x="127" y="163"/>
                      </a:cubicBezTo>
                      <a:cubicBezTo>
                        <a:pt x="131" y="161"/>
                        <a:pt x="128" y="162"/>
                        <a:pt x="131" y="159"/>
                      </a:cubicBezTo>
                      <a:cubicBezTo>
                        <a:pt x="130" y="159"/>
                        <a:pt x="127" y="162"/>
                        <a:pt x="128" y="160"/>
                      </a:cubicBezTo>
                      <a:close/>
                      <a:moveTo>
                        <a:pt x="95" y="148"/>
                      </a:moveTo>
                      <a:cubicBezTo>
                        <a:pt x="95" y="148"/>
                        <a:pt x="96" y="148"/>
                        <a:pt x="96" y="148"/>
                      </a:cubicBezTo>
                      <a:cubicBezTo>
                        <a:pt x="94" y="149"/>
                        <a:pt x="94" y="150"/>
                        <a:pt x="94" y="150"/>
                      </a:cubicBezTo>
                      <a:cubicBezTo>
                        <a:pt x="98" y="147"/>
                        <a:pt x="99" y="145"/>
                        <a:pt x="101" y="143"/>
                      </a:cubicBezTo>
                      <a:cubicBezTo>
                        <a:pt x="102" y="143"/>
                        <a:pt x="102" y="142"/>
                        <a:pt x="102" y="141"/>
                      </a:cubicBezTo>
                      <a:cubicBezTo>
                        <a:pt x="100" y="143"/>
                        <a:pt x="97" y="147"/>
                        <a:pt x="95" y="148"/>
                      </a:cubicBezTo>
                      <a:close/>
                      <a:moveTo>
                        <a:pt x="110" y="169"/>
                      </a:moveTo>
                      <a:cubicBezTo>
                        <a:pt x="110" y="169"/>
                        <a:pt x="111" y="169"/>
                        <a:pt x="111" y="169"/>
                      </a:cubicBezTo>
                      <a:cubicBezTo>
                        <a:pt x="110" y="170"/>
                        <a:pt x="109" y="171"/>
                        <a:pt x="109" y="171"/>
                      </a:cubicBezTo>
                      <a:cubicBezTo>
                        <a:pt x="112" y="168"/>
                        <a:pt x="113" y="166"/>
                        <a:pt x="114" y="165"/>
                      </a:cubicBezTo>
                      <a:cubicBezTo>
                        <a:pt x="114" y="165"/>
                        <a:pt x="114" y="165"/>
                        <a:pt x="114" y="165"/>
                      </a:cubicBezTo>
                      <a:cubicBezTo>
                        <a:pt x="112" y="167"/>
                        <a:pt x="111" y="169"/>
                        <a:pt x="110" y="169"/>
                      </a:cubicBezTo>
                      <a:close/>
                      <a:moveTo>
                        <a:pt x="91" y="154"/>
                      </a:moveTo>
                      <a:cubicBezTo>
                        <a:pt x="92" y="155"/>
                        <a:pt x="92" y="155"/>
                        <a:pt x="92" y="155"/>
                      </a:cubicBezTo>
                      <a:cubicBezTo>
                        <a:pt x="94" y="153"/>
                        <a:pt x="93" y="153"/>
                        <a:pt x="94" y="152"/>
                      </a:cubicBezTo>
                      <a:cubicBezTo>
                        <a:pt x="94" y="152"/>
                        <a:pt x="94" y="152"/>
                        <a:pt x="95" y="152"/>
                      </a:cubicBezTo>
                      <a:cubicBezTo>
                        <a:pt x="95" y="152"/>
                        <a:pt x="95" y="151"/>
                        <a:pt x="95" y="151"/>
                      </a:cubicBezTo>
                      <a:cubicBezTo>
                        <a:pt x="94" y="151"/>
                        <a:pt x="94" y="151"/>
                        <a:pt x="94" y="152"/>
                      </a:cubicBezTo>
                      <a:cubicBezTo>
                        <a:pt x="93" y="153"/>
                        <a:pt x="93" y="153"/>
                        <a:pt x="91" y="154"/>
                      </a:cubicBezTo>
                      <a:close/>
                      <a:moveTo>
                        <a:pt x="92" y="162"/>
                      </a:moveTo>
                      <a:cubicBezTo>
                        <a:pt x="94" y="162"/>
                        <a:pt x="97" y="157"/>
                        <a:pt x="99" y="155"/>
                      </a:cubicBezTo>
                      <a:cubicBezTo>
                        <a:pt x="96" y="158"/>
                        <a:pt x="95" y="159"/>
                        <a:pt x="92" y="162"/>
                      </a:cubicBezTo>
                      <a:close/>
                      <a:moveTo>
                        <a:pt x="88" y="161"/>
                      </a:moveTo>
                      <a:cubicBezTo>
                        <a:pt x="87" y="161"/>
                        <a:pt x="87" y="161"/>
                        <a:pt x="87" y="161"/>
                      </a:cubicBezTo>
                      <a:cubicBezTo>
                        <a:pt x="87" y="161"/>
                        <a:pt x="87" y="161"/>
                        <a:pt x="87" y="161"/>
                      </a:cubicBezTo>
                      <a:cubicBezTo>
                        <a:pt x="87" y="162"/>
                        <a:pt x="87" y="162"/>
                        <a:pt x="87" y="162"/>
                      </a:cubicBezTo>
                      <a:cubicBezTo>
                        <a:pt x="87" y="162"/>
                        <a:pt x="87" y="162"/>
                        <a:pt x="87" y="162"/>
                      </a:cubicBezTo>
                      <a:cubicBezTo>
                        <a:pt x="87" y="162"/>
                        <a:pt x="87" y="163"/>
                        <a:pt x="87" y="163"/>
                      </a:cubicBezTo>
                      <a:cubicBezTo>
                        <a:pt x="87" y="163"/>
                        <a:pt x="87" y="162"/>
                        <a:pt x="87" y="162"/>
                      </a:cubicBezTo>
                      <a:cubicBezTo>
                        <a:pt x="87" y="162"/>
                        <a:pt x="87" y="162"/>
                        <a:pt x="88" y="161"/>
                      </a:cubicBezTo>
                      <a:cubicBezTo>
                        <a:pt x="89" y="160"/>
                        <a:pt x="89" y="160"/>
                        <a:pt x="89" y="160"/>
                      </a:cubicBezTo>
                      <a:cubicBezTo>
                        <a:pt x="88" y="162"/>
                        <a:pt x="90" y="159"/>
                        <a:pt x="91" y="158"/>
                      </a:cubicBezTo>
                      <a:cubicBezTo>
                        <a:pt x="91" y="157"/>
                        <a:pt x="93" y="157"/>
                        <a:pt x="94" y="156"/>
                      </a:cubicBezTo>
                      <a:cubicBezTo>
                        <a:pt x="92" y="156"/>
                        <a:pt x="90" y="158"/>
                        <a:pt x="88" y="161"/>
                      </a:cubicBezTo>
                      <a:close/>
                      <a:moveTo>
                        <a:pt x="106" y="176"/>
                      </a:moveTo>
                      <a:cubicBezTo>
                        <a:pt x="106" y="177"/>
                        <a:pt x="105" y="177"/>
                        <a:pt x="105" y="178"/>
                      </a:cubicBezTo>
                      <a:cubicBezTo>
                        <a:pt x="104" y="178"/>
                        <a:pt x="104" y="178"/>
                        <a:pt x="104" y="178"/>
                      </a:cubicBezTo>
                      <a:cubicBezTo>
                        <a:pt x="104" y="179"/>
                        <a:pt x="103" y="179"/>
                        <a:pt x="103" y="180"/>
                      </a:cubicBezTo>
                      <a:cubicBezTo>
                        <a:pt x="104" y="179"/>
                        <a:pt x="104" y="180"/>
                        <a:pt x="104" y="179"/>
                      </a:cubicBezTo>
                      <a:cubicBezTo>
                        <a:pt x="105" y="179"/>
                        <a:pt x="105" y="180"/>
                        <a:pt x="106" y="179"/>
                      </a:cubicBezTo>
                      <a:cubicBezTo>
                        <a:pt x="105" y="179"/>
                        <a:pt x="105" y="179"/>
                        <a:pt x="105" y="179"/>
                      </a:cubicBezTo>
                      <a:cubicBezTo>
                        <a:pt x="105" y="178"/>
                        <a:pt x="105" y="179"/>
                        <a:pt x="106" y="178"/>
                      </a:cubicBezTo>
                      <a:cubicBezTo>
                        <a:pt x="105" y="179"/>
                        <a:pt x="108" y="175"/>
                        <a:pt x="108" y="175"/>
                      </a:cubicBezTo>
                      <a:cubicBezTo>
                        <a:pt x="108" y="175"/>
                        <a:pt x="108" y="175"/>
                        <a:pt x="109" y="175"/>
                      </a:cubicBezTo>
                      <a:cubicBezTo>
                        <a:pt x="108" y="175"/>
                        <a:pt x="107" y="175"/>
                        <a:pt x="106" y="176"/>
                      </a:cubicBezTo>
                      <a:close/>
                      <a:moveTo>
                        <a:pt x="109" y="180"/>
                      </a:moveTo>
                      <a:cubicBezTo>
                        <a:pt x="108" y="180"/>
                        <a:pt x="108" y="180"/>
                        <a:pt x="108" y="180"/>
                      </a:cubicBezTo>
                      <a:cubicBezTo>
                        <a:pt x="108" y="181"/>
                        <a:pt x="108" y="181"/>
                        <a:pt x="108" y="181"/>
                      </a:cubicBezTo>
                      <a:cubicBezTo>
                        <a:pt x="107" y="181"/>
                        <a:pt x="107" y="181"/>
                        <a:pt x="107" y="181"/>
                      </a:cubicBezTo>
                      <a:cubicBezTo>
                        <a:pt x="107" y="181"/>
                        <a:pt x="107" y="181"/>
                        <a:pt x="107" y="181"/>
                      </a:cubicBezTo>
                      <a:cubicBezTo>
                        <a:pt x="106" y="182"/>
                        <a:pt x="106" y="183"/>
                        <a:pt x="105" y="184"/>
                      </a:cubicBezTo>
                      <a:cubicBezTo>
                        <a:pt x="106" y="184"/>
                        <a:pt x="107" y="183"/>
                        <a:pt x="107" y="182"/>
                      </a:cubicBezTo>
                      <a:cubicBezTo>
                        <a:pt x="108" y="182"/>
                        <a:pt x="108" y="182"/>
                        <a:pt x="108" y="182"/>
                      </a:cubicBezTo>
                      <a:cubicBezTo>
                        <a:pt x="108" y="182"/>
                        <a:pt x="108" y="182"/>
                        <a:pt x="110" y="180"/>
                      </a:cubicBezTo>
                      <a:cubicBezTo>
                        <a:pt x="110" y="180"/>
                        <a:pt x="109" y="180"/>
                        <a:pt x="109" y="180"/>
                      </a:cubicBezTo>
                      <a:close/>
                      <a:moveTo>
                        <a:pt x="88" y="171"/>
                      </a:moveTo>
                      <a:cubicBezTo>
                        <a:pt x="89" y="170"/>
                        <a:pt x="88" y="170"/>
                        <a:pt x="88" y="170"/>
                      </a:cubicBezTo>
                      <a:cubicBezTo>
                        <a:pt x="89" y="171"/>
                        <a:pt x="90" y="169"/>
                        <a:pt x="90" y="169"/>
                      </a:cubicBezTo>
                      <a:cubicBezTo>
                        <a:pt x="90" y="169"/>
                        <a:pt x="90" y="168"/>
                        <a:pt x="89" y="169"/>
                      </a:cubicBezTo>
                      <a:cubicBezTo>
                        <a:pt x="89" y="169"/>
                        <a:pt x="88" y="170"/>
                        <a:pt x="88" y="171"/>
                      </a:cubicBezTo>
                      <a:close/>
                      <a:moveTo>
                        <a:pt x="98" y="180"/>
                      </a:moveTo>
                      <a:cubicBezTo>
                        <a:pt x="99" y="179"/>
                        <a:pt x="99" y="180"/>
                        <a:pt x="100" y="180"/>
                      </a:cubicBezTo>
                      <a:cubicBezTo>
                        <a:pt x="99" y="179"/>
                        <a:pt x="98" y="179"/>
                        <a:pt x="98" y="180"/>
                      </a:cubicBezTo>
                      <a:close/>
                      <a:moveTo>
                        <a:pt x="102" y="183"/>
                      </a:moveTo>
                      <a:cubicBezTo>
                        <a:pt x="102" y="182"/>
                        <a:pt x="101" y="182"/>
                        <a:pt x="102" y="182"/>
                      </a:cubicBezTo>
                      <a:cubicBezTo>
                        <a:pt x="102" y="182"/>
                        <a:pt x="102" y="183"/>
                        <a:pt x="102" y="182"/>
                      </a:cubicBezTo>
                      <a:cubicBezTo>
                        <a:pt x="102" y="182"/>
                        <a:pt x="101" y="182"/>
                        <a:pt x="101" y="182"/>
                      </a:cubicBezTo>
                      <a:cubicBezTo>
                        <a:pt x="102" y="182"/>
                        <a:pt x="101" y="183"/>
                        <a:pt x="102" y="183"/>
                      </a:cubicBezTo>
                      <a:close/>
                      <a:moveTo>
                        <a:pt x="102" y="191"/>
                      </a:moveTo>
                      <a:cubicBezTo>
                        <a:pt x="102" y="191"/>
                        <a:pt x="104" y="189"/>
                        <a:pt x="104" y="188"/>
                      </a:cubicBezTo>
                      <a:cubicBezTo>
                        <a:pt x="103" y="187"/>
                        <a:pt x="103" y="186"/>
                        <a:pt x="102" y="187"/>
                      </a:cubicBezTo>
                      <a:cubicBezTo>
                        <a:pt x="104" y="188"/>
                        <a:pt x="101" y="190"/>
                        <a:pt x="102" y="191"/>
                      </a:cubicBezTo>
                      <a:close/>
                      <a:moveTo>
                        <a:pt x="100" y="187"/>
                      </a:moveTo>
                      <a:cubicBezTo>
                        <a:pt x="100" y="187"/>
                        <a:pt x="99" y="187"/>
                        <a:pt x="100" y="187"/>
                      </a:cubicBezTo>
                      <a:cubicBezTo>
                        <a:pt x="100" y="187"/>
                        <a:pt x="101" y="187"/>
                        <a:pt x="101" y="187"/>
                      </a:cubicBezTo>
                      <a:cubicBezTo>
                        <a:pt x="100" y="187"/>
                        <a:pt x="100" y="187"/>
                        <a:pt x="100" y="187"/>
                      </a:cubicBezTo>
                      <a:close/>
                      <a:moveTo>
                        <a:pt x="99" y="192"/>
                      </a:moveTo>
                      <a:cubicBezTo>
                        <a:pt x="97" y="193"/>
                        <a:pt x="94" y="197"/>
                        <a:pt x="94" y="198"/>
                      </a:cubicBezTo>
                      <a:cubicBezTo>
                        <a:pt x="95" y="197"/>
                        <a:pt x="96" y="196"/>
                        <a:pt x="97" y="194"/>
                      </a:cubicBezTo>
                      <a:cubicBezTo>
                        <a:pt x="97" y="195"/>
                        <a:pt x="97" y="195"/>
                        <a:pt x="97" y="194"/>
                      </a:cubicBezTo>
                      <a:cubicBezTo>
                        <a:pt x="98" y="192"/>
                        <a:pt x="101" y="192"/>
                        <a:pt x="102" y="189"/>
                      </a:cubicBezTo>
                      <a:cubicBezTo>
                        <a:pt x="101" y="189"/>
                        <a:pt x="101" y="190"/>
                        <a:pt x="101" y="190"/>
                      </a:cubicBezTo>
                      <a:cubicBezTo>
                        <a:pt x="100" y="189"/>
                        <a:pt x="102" y="189"/>
                        <a:pt x="102" y="188"/>
                      </a:cubicBezTo>
                      <a:cubicBezTo>
                        <a:pt x="100" y="189"/>
                        <a:pt x="100" y="191"/>
                        <a:pt x="98" y="191"/>
                      </a:cubicBezTo>
                      <a:cubicBezTo>
                        <a:pt x="99" y="191"/>
                        <a:pt x="99" y="192"/>
                        <a:pt x="99" y="192"/>
                      </a:cubicBezTo>
                      <a:close/>
                      <a:moveTo>
                        <a:pt x="95" y="191"/>
                      </a:moveTo>
                      <a:cubicBezTo>
                        <a:pt x="96" y="191"/>
                        <a:pt x="95" y="192"/>
                        <a:pt x="96" y="192"/>
                      </a:cubicBezTo>
                      <a:cubicBezTo>
                        <a:pt x="96" y="191"/>
                        <a:pt x="98" y="191"/>
                        <a:pt x="97" y="190"/>
                      </a:cubicBezTo>
                      <a:cubicBezTo>
                        <a:pt x="98" y="190"/>
                        <a:pt x="98" y="189"/>
                        <a:pt x="98" y="189"/>
                      </a:cubicBezTo>
                      <a:cubicBezTo>
                        <a:pt x="98" y="189"/>
                        <a:pt x="97" y="189"/>
                        <a:pt x="98" y="189"/>
                      </a:cubicBezTo>
                      <a:cubicBezTo>
                        <a:pt x="98" y="189"/>
                        <a:pt x="99" y="189"/>
                        <a:pt x="100" y="188"/>
                      </a:cubicBezTo>
                      <a:cubicBezTo>
                        <a:pt x="99" y="187"/>
                        <a:pt x="99" y="187"/>
                        <a:pt x="99" y="187"/>
                      </a:cubicBezTo>
                      <a:cubicBezTo>
                        <a:pt x="98" y="187"/>
                        <a:pt x="99" y="188"/>
                        <a:pt x="98" y="188"/>
                      </a:cubicBezTo>
                      <a:cubicBezTo>
                        <a:pt x="98" y="187"/>
                        <a:pt x="96" y="189"/>
                        <a:pt x="97" y="190"/>
                      </a:cubicBezTo>
                      <a:cubicBezTo>
                        <a:pt x="96" y="190"/>
                        <a:pt x="96" y="190"/>
                        <a:pt x="96" y="190"/>
                      </a:cubicBezTo>
                      <a:cubicBezTo>
                        <a:pt x="96" y="190"/>
                        <a:pt x="97" y="190"/>
                        <a:pt x="96" y="191"/>
                      </a:cubicBezTo>
                      <a:cubicBezTo>
                        <a:pt x="96" y="190"/>
                        <a:pt x="96" y="190"/>
                        <a:pt x="96" y="190"/>
                      </a:cubicBezTo>
                      <a:cubicBezTo>
                        <a:pt x="96" y="191"/>
                        <a:pt x="96" y="191"/>
                        <a:pt x="95" y="191"/>
                      </a:cubicBezTo>
                      <a:close/>
                      <a:moveTo>
                        <a:pt x="85" y="191"/>
                      </a:moveTo>
                      <a:cubicBezTo>
                        <a:pt x="85" y="194"/>
                        <a:pt x="82" y="195"/>
                        <a:pt x="81" y="197"/>
                      </a:cubicBezTo>
                      <a:cubicBezTo>
                        <a:pt x="82" y="198"/>
                        <a:pt x="82" y="197"/>
                        <a:pt x="82" y="197"/>
                      </a:cubicBezTo>
                      <a:cubicBezTo>
                        <a:pt x="84" y="195"/>
                        <a:pt x="85" y="193"/>
                        <a:pt x="87" y="192"/>
                      </a:cubicBezTo>
                      <a:cubicBezTo>
                        <a:pt x="87" y="192"/>
                        <a:pt x="87" y="193"/>
                        <a:pt x="88" y="193"/>
                      </a:cubicBezTo>
                      <a:cubicBezTo>
                        <a:pt x="88" y="193"/>
                        <a:pt x="89" y="191"/>
                        <a:pt x="90" y="191"/>
                      </a:cubicBezTo>
                      <a:cubicBezTo>
                        <a:pt x="89" y="190"/>
                        <a:pt x="89" y="190"/>
                        <a:pt x="89" y="190"/>
                      </a:cubicBezTo>
                      <a:cubicBezTo>
                        <a:pt x="89" y="191"/>
                        <a:pt x="88" y="193"/>
                        <a:pt x="87" y="192"/>
                      </a:cubicBezTo>
                      <a:cubicBezTo>
                        <a:pt x="87" y="191"/>
                        <a:pt x="88" y="190"/>
                        <a:pt x="89" y="189"/>
                      </a:cubicBezTo>
                      <a:cubicBezTo>
                        <a:pt x="88" y="189"/>
                        <a:pt x="88" y="188"/>
                        <a:pt x="87" y="189"/>
                      </a:cubicBezTo>
                      <a:cubicBezTo>
                        <a:pt x="88" y="189"/>
                        <a:pt x="87" y="190"/>
                        <a:pt x="88" y="190"/>
                      </a:cubicBezTo>
                      <a:cubicBezTo>
                        <a:pt x="87" y="190"/>
                        <a:pt x="88" y="190"/>
                        <a:pt x="87" y="190"/>
                      </a:cubicBezTo>
                      <a:cubicBezTo>
                        <a:pt x="86" y="190"/>
                        <a:pt x="86" y="192"/>
                        <a:pt x="85" y="191"/>
                      </a:cubicBezTo>
                      <a:cubicBezTo>
                        <a:pt x="86" y="191"/>
                        <a:pt x="86" y="191"/>
                        <a:pt x="86" y="191"/>
                      </a:cubicBezTo>
                      <a:cubicBezTo>
                        <a:pt x="85" y="191"/>
                        <a:pt x="86" y="191"/>
                        <a:pt x="85" y="191"/>
                      </a:cubicBezTo>
                      <a:close/>
                      <a:moveTo>
                        <a:pt x="94" y="201"/>
                      </a:moveTo>
                      <a:cubicBezTo>
                        <a:pt x="95" y="200"/>
                        <a:pt x="94" y="199"/>
                        <a:pt x="95" y="200"/>
                      </a:cubicBezTo>
                      <a:cubicBezTo>
                        <a:pt x="95" y="199"/>
                        <a:pt x="95" y="199"/>
                        <a:pt x="96" y="199"/>
                      </a:cubicBezTo>
                      <a:cubicBezTo>
                        <a:pt x="94" y="198"/>
                        <a:pt x="94" y="200"/>
                        <a:pt x="94" y="201"/>
                      </a:cubicBezTo>
                      <a:close/>
                      <a:moveTo>
                        <a:pt x="93" y="198"/>
                      </a:moveTo>
                      <a:cubicBezTo>
                        <a:pt x="93" y="199"/>
                        <a:pt x="93" y="199"/>
                        <a:pt x="92" y="199"/>
                      </a:cubicBezTo>
                      <a:cubicBezTo>
                        <a:pt x="93" y="200"/>
                        <a:pt x="91" y="200"/>
                        <a:pt x="92" y="200"/>
                      </a:cubicBezTo>
                      <a:cubicBezTo>
                        <a:pt x="92" y="199"/>
                        <a:pt x="94" y="199"/>
                        <a:pt x="93" y="198"/>
                      </a:cubicBezTo>
                      <a:close/>
                      <a:moveTo>
                        <a:pt x="91" y="201"/>
                      </a:moveTo>
                      <a:cubicBezTo>
                        <a:pt x="91" y="202"/>
                        <a:pt x="91" y="201"/>
                        <a:pt x="90" y="201"/>
                      </a:cubicBezTo>
                      <a:cubicBezTo>
                        <a:pt x="90" y="202"/>
                        <a:pt x="91" y="202"/>
                        <a:pt x="91" y="202"/>
                      </a:cubicBezTo>
                      <a:cubicBezTo>
                        <a:pt x="91" y="202"/>
                        <a:pt x="91" y="202"/>
                        <a:pt x="91" y="203"/>
                      </a:cubicBezTo>
                      <a:cubicBezTo>
                        <a:pt x="91" y="202"/>
                        <a:pt x="92" y="202"/>
                        <a:pt x="91" y="202"/>
                      </a:cubicBezTo>
                      <a:cubicBezTo>
                        <a:pt x="92" y="201"/>
                        <a:pt x="92" y="202"/>
                        <a:pt x="92" y="201"/>
                      </a:cubicBezTo>
                      <a:cubicBezTo>
                        <a:pt x="92" y="201"/>
                        <a:pt x="92" y="201"/>
                        <a:pt x="92" y="201"/>
                      </a:cubicBezTo>
                      <a:cubicBezTo>
                        <a:pt x="92" y="200"/>
                        <a:pt x="92" y="201"/>
                        <a:pt x="93" y="201"/>
                      </a:cubicBezTo>
                      <a:cubicBezTo>
                        <a:pt x="93" y="200"/>
                        <a:pt x="93" y="200"/>
                        <a:pt x="93" y="200"/>
                      </a:cubicBezTo>
                      <a:cubicBezTo>
                        <a:pt x="92" y="199"/>
                        <a:pt x="92" y="201"/>
                        <a:pt x="91" y="201"/>
                      </a:cubicBezTo>
                      <a:close/>
                      <a:moveTo>
                        <a:pt x="87" y="202"/>
                      </a:moveTo>
                      <a:cubicBezTo>
                        <a:pt x="87" y="203"/>
                        <a:pt x="86" y="204"/>
                        <a:pt x="86" y="205"/>
                      </a:cubicBezTo>
                      <a:cubicBezTo>
                        <a:pt x="88" y="203"/>
                        <a:pt x="89" y="204"/>
                        <a:pt x="90" y="205"/>
                      </a:cubicBezTo>
                      <a:cubicBezTo>
                        <a:pt x="89" y="204"/>
                        <a:pt x="90" y="204"/>
                        <a:pt x="90" y="204"/>
                      </a:cubicBezTo>
                      <a:cubicBezTo>
                        <a:pt x="90" y="204"/>
                        <a:pt x="89" y="204"/>
                        <a:pt x="89" y="203"/>
                      </a:cubicBezTo>
                      <a:cubicBezTo>
                        <a:pt x="89" y="204"/>
                        <a:pt x="89" y="203"/>
                        <a:pt x="88" y="203"/>
                      </a:cubicBezTo>
                      <a:cubicBezTo>
                        <a:pt x="88" y="203"/>
                        <a:pt x="88" y="203"/>
                        <a:pt x="88" y="203"/>
                      </a:cubicBezTo>
                      <a:cubicBezTo>
                        <a:pt x="88" y="203"/>
                        <a:pt x="88" y="203"/>
                        <a:pt x="88" y="203"/>
                      </a:cubicBezTo>
                      <a:cubicBezTo>
                        <a:pt x="88" y="203"/>
                        <a:pt x="88" y="202"/>
                        <a:pt x="89" y="202"/>
                      </a:cubicBezTo>
                      <a:cubicBezTo>
                        <a:pt x="87" y="202"/>
                        <a:pt x="88" y="201"/>
                        <a:pt x="87" y="202"/>
                      </a:cubicBezTo>
                      <a:close/>
                      <a:moveTo>
                        <a:pt x="64" y="186"/>
                      </a:move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6"/>
                        <a:pt x="64" y="186"/>
                        <a:pt x="64" y="186"/>
                      </a:cubicBezTo>
                      <a:close/>
                      <a:moveTo>
                        <a:pt x="86" y="208"/>
                      </a:moveTo>
                      <a:cubicBezTo>
                        <a:pt x="86" y="208"/>
                        <a:pt x="86" y="207"/>
                        <a:pt x="86" y="207"/>
                      </a:cubicBezTo>
                      <a:cubicBezTo>
                        <a:pt x="85" y="207"/>
                        <a:pt x="87" y="207"/>
                        <a:pt x="87" y="206"/>
                      </a:cubicBezTo>
                      <a:cubicBezTo>
                        <a:pt x="86" y="206"/>
                        <a:pt x="85" y="208"/>
                        <a:pt x="86" y="208"/>
                      </a:cubicBezTo>
                      <a:close/>
                      <a:moveTo>
                        <a:pt x="84" y="206"/>
                      </a:moveTo>
                      <a:cubicBezTo>
                        <a:pt x="84" y="206"/>
                        <a:pt x="84" y="207"/>
                        <a:pt x="85" y="206"/>
                      </a:cubicBezTo>
                      <a:cubicBezTo>
                        <a:pt x="84" y="206"/>
                        <a:pt x="84" y="205"/>
                        <a:pt x="84" y="206"/>
                      </a:cubicBezTo>
                      <a:cubicBezTo>
                        <a:pt x="84" y="206"/>
                        <a:pt x="83" y="205"/>
                        <a:pt x="84" y="206"/>
                      </a:cubicBezTo>
                      <a:close/>
                      <a:moveTo>
                        <a:pt x="79" y="215"/>
                      </a:moveTo>
                      <a:cubicBezTo>
                        <a:pt x="79" y="215"/>
                        <a:pt x="79" y="215"/>
                        <a:pt x="80" y="215"/>
                      </a:cubicBezTo>
                      <a:cubicBezTo>
                        <a:pt x="80" y="214"/>
                        <a:pt x="82" y="213"/>
                        <a:pt x="81" y="212"/>
                      </a:cubicBezTo>
                      <a:cubicBezTo>
                        <a:pt x="81" y="212"/>
                        <a:pt x="81" y="212"/>
                        <a:pt x="81" y="212"/>
                      </a:cubicBezTo>
                      <a:cubicBezTo>
                        <a:pt x="81" y="212"/>
                        <a:pt x="80" y="212"/>
                        <a:pt x="80" y="212"/>
                      </a:cubicBezTo>
                      <a:cubicBezTo>
                        <a:pt x="81" y="212"/>
                        <a:pt x="81" y="212"/>
                        <a:pt x="81" y="213"/>
                      </a:cubicBezTo>
                      <a:cubicBezTo>
                        <a:pt x="80" y="212"/>
                        <a:pt x="80" y="213"/>
                        <a:pt x="80" y="212"/>
                      </a:cubicBezTo>
                      <a:cubicBezTo>
                        <a:pt x="79" y="212"/>
                        <a:pt x="79" y="212"/>
                        <a:pt x="79" y="213"/>
                      </a:cubicBezTo>
                      <a:cubicBezTo>
                        <a:pt x="79" y="214"/>
                        <a:pt x="77" y="216"/>
                        <a:pt x="76" y="217"/>
                      </a:cubicBezTo>
                      <a:cubicBezTo>
                        <a:pt x="77" y="217"/>
                        <a:pt x="77" y="216"/>
                        <a:pt x="77" y="217"/>
                      </a:cubicBezTo>
                      <a:cubicBezTo>
                        <a:pt x="77" y="217"/>
                        <a:pt x="77" y="217"/>
                        <a:pt x="77" y="217"/>
                      </a:cubicBezTo>
                      <a:cubicBezTo>
                        <a:pt x="77" y="217"/>
                        <a:pt x="78" y="216"/>
                        <a:pt x="79" y="216"/>
                      </a:cubicBezTo>
                      <a:cubicBezTo>
                        <a:pt x="78" y="216"/>
                        <a:pt x="78" y="215"/>
                        <a:pt x="78" y="215"/>
                      </a:cubicBezTo>
                      <a:cubicBezTo>
                        <a:pt x="79" y="215"/>
                        <a:pt x="78" y="215"/>
                        <a:pt x="79" y="215"/>
                      </a:cubicBezTo>
                      <a:cubicBezTo>
                        <a:pt x="79" y="215"/>
                        <a:pt x="79" y="215"/>
                        <a:pt x="79" y="215"/>
                      </a:cubicBezTo>
                      <a:close/>
                      <a:moveTo>
                        <a:pt x="74" y="207"/>
                      </a:moveTo>
                      <a:cubicBezTo>
                        <a:pt x="73" y="207"/>
                        <a:pt x="73" y="208"/>
                        <a:pt x="72" y="207"/>
                      </a:cubicBezTo>
                      <a:cubicBezTo>
                        <a:pt x="71" y="209"/>
                        <a:pt x="70" y="210"/>
                        <a:pt x="69" y="210"/>
                      </a:cubicBezTo>
                      <a:cubicBezTo>
                        <a:pt x="68" y="211"/>
                        <a:pt x="69" y="210"/>
                        <a:pt x="69" y="211"/>
                      </a:cubicBezTo>
                      <a:cubicBezTo>
                        <a:pt x="68" y="211"/>
                        <a:pt x="69" y="212"/>
                        <a:pt x="68" y="212"/>
                      </a:cubicBezTo>
                      <a:cubicBezTo>
                        <a:pt x="69" y="212"/>
                        <a:pt x="69" y="211"/>
                        <a:pt x="68" y="211"/>
                      </a:cubicBezTo>
                      <a:cubicBezTo>
                        <a:pt x="68" y="212"/>
                        <a:pt x="67" y="212"/>
                        <a:pt x="68" y="213"/>
                      </a:cubicBezTo>
                      <a:cubicBezTo>
                        <a:pt x="68" y="213"/>
                        <a:pt x="68" y="213"/>
                        <a:pt x="68" y="213"/>
                      </a:cubicBezTo>
                      <a:cubicBezTo>
                        <a:pt x="69" y="212"/>
                        <a:pt x="69" y="213"/>
                        <a:pt x="69" y="214"/>
                      </a:cubicBezTo>
                      <a:cubicBezTo>
                        <a:pt x="70" y="213"/>
                        <a:pt x="70" y="211"/>
                        <a:pt x="71" y="211"/>
                      </a:cubicBezTo>
                      <a:cubicBezTo>
                        <a:pt x="70" y="211"/>
                        <a:pt x="70" y="212"/>
                        <a:pt x="70" y="212"/>
                      </a:cubicBezTo>
                      <a:cubicBezTo>
                        <a:pt x="71" y="212"/>
                        <a:pt x="71" y="212"/>
                        <a:pt x="71" y="212"/>
                      </a:cubicBezTo>
                      <a:cubicBezTo>
                        <a:pt x="71" y="213"/>
                        <a:pt x="70" y="213"/>
                        <a:pt x="71" y="214"/>
                      </a:cubicBezTo>
                      <a:cubicBezTo>
                        <a:pt x="69" y="213"/>
                        <a:pt x="70" y="215"/>
                        <a:pt x="69" y="216"/>
                      </a:cubicBezTo>
                      <a:cubicBezTo>
                        <a:pt x="68" y="217"/>
                        <a:pt x="66" y="218"/>
                        <a:pt x="67" y="219"/>
                      </a:cubicBezTo>
                      <a:cubicBezTo>
                        <a:pt x="65" y="219"/>
                        <a:pt x="64" y="222"/>
                        <a:pt x="62" y="223"/>
                      </a:cubicBezTo>
                      <a:cubicBezTo>
                        <a:pt x="63" y="223"/>
                        <a:pt x="62" y="223"/>
                        <a:pt x="63" y="223"/>
                      </a:cubicBezTo>
                      <a:cubicBezTo>
                        <a:pt x="63" y="223"/>
                        <a:pt x="62" y="225"/>
                        <a:pt x="63" y="225"/>
                      </a:cubicBezTo>
                      <a:cubicBezTo>
                        <a:pt x="63" y="224"/>
                        <a:pt x="63" y="223"/>
                        <a:pt x="64" y="223"/>
                      </a:cubicBezTo>
                      <a:cubicBezTo>
                        <a:pt x="64" y="221"/>
                        <a:pt x="67" y="221"/>
                        <a:pt x="67" y="219"/>
                      </a:cubicBezTo>
                      <a:cubicBezTo>
                        <a:pt x="68" y="218"/>
                        <a:pt x="68" y="218"/>
                        <a:pt x="69" y="217"/>
                      </a:cubicBezTo>
                      <a:cubicBezTo>
                        <a:pt x="69" y="217"/>
                        <a:pt x="68" y="217"/>
                        <a:pt x="69" y="216"/>
                      </a:cubicBezTo>
                      <a:cubicBezTo>
                        <a:pt x="70" y="217"/>
                        <a:pt x="69" y="216"/>
                        <a:pt x="69" y="216"/>
                      </a:cubicBezTo>
                      <a:cubicBezTo>
                        <a:pt x="70" y="216"/>
                        <a:pt x="73" y="213"/>
                        <a:pt x="72" y="212"/>
                      </a:cubicBezTo>
                      <a:cubicBezTo>
                        <a:pt x="73" y="212"/>
                        <a:pt x="73" y="212"/>
                        <a:pt x="73" y="212"/>
                      </a:cubicBezTo>
                      <a:cubicBezTo>
                        <a:pt x="73" y="211"/>
                        <a:pt x="73" y="210"/>
                        <a:pt x="72" y="210"/>
                      </a:cubicBezTo>
                      <a:cubicBezTo>
                        <a:pt x="73" y="210"/>
                        <a:pt x="73" y="210"/>
                        <a:pt x="73" y="211"/>
                      </a:cubicBezTo>
                      <a:cubicBezTo>
                        <a:pt x="72" y="210"/>
                        <a:pt x="72" y="211"/>
                        <a:pt x="72" y="211"/>
                      </a:cubicBezTo>
                      <a:cubicBezTo>
                        <a:pt x="72" y="210"/>
                        <a:pt x="72" y="209"/>
                        <a:pt x="72" y="209"/>
                      </a:cubicBezTo>
                      <a:cubicBezTo>
                        <a:pt x="72" y="210"/>
                        <a:pt x="71" y="210"/>
                        <a:pt x="71" y="210"/>
                      </a:cubicBezTo>
                      <a:cubicBezTo>
                        <a:pt x="72" y="210"/>
                        <a:pt x="71" y="209"/>
                        <a:pt x="72" y="209"/>
                      </a:cubicBezTo>
                      <a:cubicBezTo>
                        <a:pt x="73" y="209"/>
                        <a:pt x="72" y="207"/>
                        <a:pt x="74" y="208"/>
                      </a:cubicBezTo>
                      <a:cubicBezTo>
                        <a:pt x="74" y="208"/>
                        <a:pt x="74" y="207"/>
                        <a:pt x="74" y="207"/>
                      </a:cubicBezTo>
                      <a:close/>
                      <a:moveTo>
                        <a:pt x="64" y="211"/>
                      </a:moveTo>
                      <a:cubicBezTo>
                        <a:pt x="66" y="211"/>
                        <a:pt x="67" y="206"/>
                        <a:pt x="68" y="207"/>
                      </a:cubicBezTo>
                      <a:cubicBezTo>
                        <a:pt x="68" y="206"/>
                        <a:pt x="70" y="205"/>
                        <a:pt x="69" y="204"/>
                      </a:cubicBezTo>
                      <a:cubicBezTo>
                        <a:pt x="68" y="206"/>
                        <a:pt x="66" y="208"/>
                        <a:pt x="64" y="211"/>
                      </a:cubicBezTo>
                      <a:close/>
                      <a:moveTo>
                        <a:pt x="73" y="215"/>
                      </a:moveTo>
                      <a:cubicBezTo>
                        <a:pt x="73" y="215"/>
                        <a:pt x="74" y="214"/>
                        <a:pt x="73" y="214"/>
                      </a:cubicBezTo>
                      <a:cubicBezTo>
                        <a:pt x="73" y="215"/>
                        <a:pt x="72" y="214"/>
                        <a:pt x="72" y="215"/>
                      </a:cubicBezTo>
                      <a:cubicBezTo>
                        <a:pt x="72" y="215"/>
                        <a:pt x="71" y="215"/>
                        <a:pt x="71" y="217"/>
                      </a:cubicBezTo>
                      <a:cubicBezTo>
                        <a:pt x="71" y="217"/>
                        <a:pt x="71" y="217"/>
                        <a:pt x="71" y="217"/>
                      </a:cubicBezTo>
                      <a:cubicBezTo>
                        <a:pt x="72" y="217"/>
                        <a:pt x="73" y="215"/>
                        <a:pt x="74" y="216"/>
                      </a:cubicBezTo>
                      <a:cubicBezTo>
                        <a:pt x="74" y="216"/>
                        <a:pt x="74" y="215"/>
                        <a:pt x="75" y="215"/>
                      </a:cubicBezTo>
                      <a:cubicBezTo>
                        <a:pt x="74" y="214"/>
                        <a:pt x="74" y="214"/>
                        <a:pt x="74" y="213"/>
                      </a:cubicBezTo>
                      <a:cubicBezTo>
                        <a:pt x="75" y="213"/>
                        <a:pt x="75" y="212"/>
                        <a:pt x="76" y="212"/>
                      </a:cubicBezTo>
                      <a:cubicBezTo>
                        <a:pt x="75" y="212"/>
                        <a:pt x="76" y="211"/>
                        <a:pt x="76" y="211"/>
                      </a:cubicBezTo>
                      <a:cubicBezTo>
                        <a:pt x="75" y="211"/>
                        <a:pt x="74" y="213"/>
                        <a:pt x="73" y="214"/>
                      </a:cubicBezTo>
                      <a:cubicBezTo>
                        <a:pt x="74" y="214"/>
                        <a:pt x="74" y="215"/>
                        <a:pt x="73" y="215"/>
                      </a:cubicBezTo>
                      <a:close/>
                      <a:moveTo>
                        <a:pt x="74" y="210"/>
                      </a:moveTo>
                      <a:cubicBezTo>
                        <a:pt x="74" y="210"/>
                        <a:pt x="74" y="210"/>
                        <a:pt x="74" y="210"/>
                      </a:cubicBezTo>
                      <a:cubicBezTo>
                        <a:pt x="75" y="211"/>
                        <a:pt x="75" y="211"/>
                        <a:pt x="75" y="211"/>
                      </a:cubicBezTo>
                      <a:cubicBezTo>
                        <a:pt x="75" y="210"/>
                        <a:pt x="75" y="210"/>
                        <a:pt x="75" y="210"/>
                      </a:cubicBezTo>
                      <a:cubicBezTo>
                        <a:pt x="75" y="210"/>
                        <a:pt x="75" y="210"/>
                        <a:pt x="75" y="210"/>
                      </a:cubicBezTo>
                      <a:cubicBezTo>
                        <a:pt x="75" y="210"/>
                        <a:pt x="74" y="210"/>
                        <a:pt x="74" y="210"/>
                      </a:cubicBezTo>
                      <a:close/>
                      <a:moveTo>
                        <a:pt x="48" y="194"/>
                      </a:moveTo>
                      <a:cubicBezTo>
                        <a:pt x="47" y="194"/>
                        <a:pt x="49" y="193"/>
                        <a:pt x="48" y="193"/>
                      </a:cubicBezTo>
                      <a:cubicBezTo>
                        <a:pt x="47" y="193"/>
                        <a:pt x="47" y="195"/>
                        <a:pt x="48" y="194"/>
                      </a:cubicBezTo>
                      <a:close/>
                      <a:moveTo>
                        <a:pt x="75" y="220"/>
                      </a:moveTo>
                      <a:cubicBezTo>
                        <a:pt x="76" y="219"/>
                        <a:pt x="77" y="219"/>
                        <a:pt x="77" y="217"/>
                      </a:cubicBezTo>
                      <a:cubicBezTo>
                        <a:pt x="76" y="218"/>
                        <a:pt x="75" y="219"/>
                        <a:pt x="75" y="220"/>
                      </a:cubicBezTo>
                      <a:close/>
                      <a:moveTo>
                        <a:pt x="39" y="198"/>
                      </a:moveTo>
                      <a:cubicBezTo>
                        <a:pt x="39" y="199"/>
                        <a:pt x="39" y="198"/>
                        <a:pt x="39" y="199"/>
                      </a:cubicBezTo>
                      <a:cubicBezTo>
                        <a:pt x="40" y="199"/>
                        <a:pt x="40" y="198"/>
                        <a:pt x="40" y="198"/>
                      </a:cubicBezTo>
                      <a:cubicBezTo>
                        <a:pt x="40" y="198"/>
                        <a:pt x="39" y="198"/>
                        <a:pt x="39" y="198"/>
                      </a:cubicBezTo>
                      <a:close/>
                      <a:moveTo>
                        <a:pt x="67" y="230"/>
                      </a:moveTo>
                      <a:cubicBezTo>
                        <a:pt x="68" y="230"/>
                        <a:pt x="68" y="229"/>
                        <a:pt x="67" y="229"/>
                      </a:cubicBezTo>
                      <a:cubicBezTo>
                        <a:pt x="67" y="229"/>
                        <a:pt x="66" y="229"/>
                        <a:pt x="67" y="230"/>
                      </a:cubicBezTo>
                      <a:cubicBezTo>
                        <a:pt x="67" y="230"/>
                        <a:pt x="67" y="230"/>
                        <a:pt x="67" y="230"/>
                      </a:cubicBezTo>
                      <a:cubicBezTo>
                        <a:pt x="68" y="230"/>
                        <a:pt x="71" y="228"/>
                        <a:pt x="70" y="227"/>
                      </a:cubicBezTo>
                      <a:cubicBezTo>
                        <a:pt x="70" y="228"/>
                        <a:pt x="69" y="228"/>
                        <a:pt x="68" y="228"/>
                      </a:cubicBezTo>
                      <a:cubicBezTo>
                        <a:pt x="68" y="228"/>
                        <a:pt x="67" y="228"/>
                        <a:pt x="68" y="227"/>
                      </a:cubicBezTo>
                      <a:cubicBezTo>
                        <a:pt x="67" y="228"/>
                        <a:pt x="67" y="229"/>
                        <a:pt x="68" y="229"/>
                      </a:cubicBezTo>
                      <a:cubicBezTo>
                        <a:pt x="68" y="229"/>
                        <a:pt x="68" y="229"/>
                        <a:pt x="68" y="230"/>
                      </a:cubicBezTo>
                      <a:cubicBezTo>
                        <a:pt x="68" y="229"/>
                        <a:pt x="67" y="230"/>
                        <a:pt x="67" y="230"/>
                      </a:cubicBezTo>
                      <a:close/>
                      <a:moveTo>
                        <a:pt x="57" y="232"/>
                      </a:moveTo>
                      <a:cubicBezTo>
                        <a:pt x="56" y="231"/>
                        <a:pt x="57" y="233"/>
                        <a:pt x="56" y="233"/>
                      </a:cubicBezTo>
                      <a:cubicBezTo>
                        <a:pt x="56" y="233"/>
                        <a:pt x="57" y="233"/>
                        <a:pt x="57" y="232"/>
                      </a:cubicBezTo>
                      <a:cubicBezTo>
                        <a:pt x="57" y="231"/>
                        <a:pt x="60" y="229"/>
                        <a:pt x="61" y="228"/>
                      </a:cubicBezTo>
                      <a:cubicBezTo>
                        <a:pt x="60" y="228"/>
                        <a:pt x="60" y="227"/>
                        <a:pt x="60" y="227"/>
                      </a:cubicBezTo>
                      <a:cubicBezTo>
                        <a:pt x="61" y="227"/>
                        <a:pt x="62" y="226"/>
                        <a:pt x="62" y="226"/>
                      </a:cubicBezTo>
                      <a:cubicBezTo>
                        <a:pt x="61" y="226"/>
                        <a:pt x="61" y="226"/>
                        <a:pt x="60" y="226"/>
                      </a:cubicBezTo>
                      <a:cubicBezTo>
                        <a:pt x="61" y="226"/>
                        <a:pt x="61" y="227"/>
                        <a:pt x="61" y="227"/>
                      </a:cubicBezTo>
                      <a:cubicBezTo>
                        <a:pt x="59" y="228"/>
                        <a:pt x="58" y="230"/>
                        <a:pt x="57" y="232"/>
                      </a:cubicBezTo>
                      <a:close/>
                      <a:moveTo>
                        <a:pt x="66" y="232"/>
                      </a:moveTo>
                      <a:cubicBezTo>
                        <a:pt x="67" y="232"/>
                        <a:pt x="65" y="232"/>
                        <a:pt x="65" y="231"/>
                      </a:cubicBezTo>
                      <a:cubicBezTo>
                        <a:pt x="66" y="232"/>
                        <a:pt x="64" y="232"/>
                        <a:pt x="64" y="233"/>
                      </a:cubicBezTo>
                      <a:cubicBezTo>
                        <a:pt x="65" y="233"/>
                        <a:pt x="65" y="233"/>
                        <a:pt x="66" y="233"/>
                      </a:cubicBezTo>
                      <a:cubicBezTo>
                        <a:pt x="65" y="232"/>
                        <a:pt x="65" y="233"/>
                        <a:pt x="65" y="233"/>
                      </a:cubicBezTo>
                      <a:cubicBezTo>
                        <a:pt x="65" y="232"/>
                        <a:pt x="65" y="232"/>
                        <a:pt x="66" y="232"/>
                      </a:cubicBezTo>
                      <a:cubicBezTo>
                        <a:pt x="66" y="232"/>
                        <a:pt x="66" y="232"/>
                        <a:pt x="66" y="233"/>
                      </a:cubicBezTo>
                      <a:cubicBezTo>
                        <a:pt x="67" y="232"/>
                        <a:pt x="68" y="232"/>
                        <a:pt x="67" y="231"/>
                      </a:cubicBezTo>
                      <a:cubicBezTo>
                        <a:pt x="67" y="231"/>
                        <a:pt x="67" y="232"/>
                        <a:pt x="66" y="232"/>
                      </a:cubicBezTo>
                      <a:close/>
                      <a:moveTo>
                        <a:pt x="50" y="233"/>
                      </a:moveTo>
                      <a:cubicBezTo>
                        <a:pt x="50" y="232"/>
                        <a:pt x="50" y="232"/>
                        <a:pt x="50" y="232"/>
                      </a:cubicBezTo>
                      <a:cubicBezTo>
                        <a:pt x="49" y="233"/>
                        <a:pt x="49" y="233"/>
                        <a:pt x="49" y="233"/>
                      </a:cubicBezTo>
                      <a:cubicBezTo>
                        <a:pt x="49" y="233"/>
                        <a:pt x="49" y="233"/>
                        <a:pt x="49" y="233"/>
                      </a:cubicBezTo>
                      <a:cubicBezTo>
                        <a:pt x="48" y="233"/>
                        <a:pt x="48" y="234"/>
                        <a:pt x="47" y="235"/>
                      </a:cubicBezTo>
                      <a:cubicBezTo>
                        <a:pt x="48" y="233"/>
                        <a:pt x="49" y="231"/>
                        <a:pt x="50" y="229"/>
                      </a:cubicBezTo>
                      <a:cubicBezTo>
                        <a:pt x="52" y="228"/>
                        <a:pt x="53" y="226"/>
                        <a:pt x="55" y="224"/>
                      </a:cubicBezTo>
                      <a:cubicBezTo>
                        <a:pt x="55" y="225"/>
                        <a:pt x="54" y="226"/>
                        <a:pt x="53" y="227"/>
                      </a:cubicBezTo>
                      <a:cubicBezTo>
                        <a:pt x="52" y="228"/>
                        <a:pt x="53" y="228"/>
                        <a:pt x="52" y="229"/>
                      </a:cubicBezTo>
                      <a:cubicBezTo>
                        <a:pt x="52" y="229"/>
                        <a:pt x="52" y="230"/>
                        <a:pt x="52" y="229"/>
                      </a:cubicBezTo>
                      <a:cubicBezTo>
                        <a:pt x="52" y="231"/>
                        <a:pt x="50" y="232"/>
                        <a:pt x="50" y="233"/>
                      </a:cubicBezTo>
                      <a:close/>
                      <a:moveTo>
                        <a:pt x="51" y="231"/>
                      </a:moveTo>
                      <a:cubicBezTo>
                        <a:pt x="51" y="231"/>
                        <a:pt x="50" y="231"/>
                        <a:pt x="50" y="231"/>
                      </a:cubicBezTo>
                      <a:cubicBezTo>
                        <a:pt x="50" y="232"/>
                        <a:pt x="50" y="232"/>
                        <a:pt x="51" y="231"/>
                      </a:cubicBezTo>
                      <a:close/>
                      <a:moveTo>
                        <a:pt x="47" y="227"/>
                      </a:moveTo>
                      <a:cubicBezTo>
                        <a:pt x="47" y="226"/>
                        <a:pt x="48" y="225"/>
                        <a:pt x="48" y="225"/>
                      </a:cubicBezTo>
                      <a:cubicBezTo>
                        <a:pt x="47" y="225"/>
                        <a:pt x="47" y="225"/>
                        <a:pt x="47" y="225"/>
                      </a:cubicBezTo>
                      <a:cubicBezTo>
                        <a:pt x="48" y="226"/>
                        <a:pt x="46" y="226"/>
                        <a:pt x="47" y="227"/>
                      </a:cubicBezTo>
                      <a:close/>
                      <a:moveTo>
                        <a:pt x="64" y="239"/>
                      </a:moveTo>
                      <a:cubicBezTo>
                        <a:pt x="64" y="238"/>
                        <a:pt x="65" y="238"/>
                        <a:pt x="64" y="238"/>
                      </a:cubicBezTo>
                      <a:cubicBezTo>
                        <a:pt x="64" y="238"/>
                        <a:pt x="64" y="238"/>
                        <a:pt x="64" y="238"/>
                      </a:cubicBezTo>
                      <a:cubicBezTo>
                        <a:pt x="65" y="238"/>
                        <a:pt x="63" y="239"/>
                        <a:pt x="64" y="239"/>
                      </a:cubicBezTo>
                      <a:close/>
                      <a:moveTo>
                        <a:pt x="54" y="231"/>
                      </a:moveTo>
                      <a:cubicBezTo>
                        <a:pt x="53" y="232"/>
                        <a:pt x="53" y="232"/>
                        <a:pt x="53" y="232"/>
                      </a:cubicBezTo>
                      <a:cubicBezTo>
                        <a:pt x="53" y="231"/>
                        <a:pt x="53" y="231"/>
                        <a:pt x="53" y="231"/>
                      </a:cubicBezTo>
                      <a:cubicBezTo>
                        <a:pt x="53" y="231"/>
                        <a:pt x="52" y="231"/>
                        <a:pt x="52" y="231"/>
                      </a:cubicBezTo>
                      <a:cubicBezTo>
                        <a:pt x="52" y="232"/>
                        <a:pt x="53" y="232"/>
                        <a:pt x="52" y="232"/>
                      </a:cubicBezTo>
                      <a:cubicBezTo>
                        <a:pt x="51" y="232"/>
                        <a:pt x="51" y="234"/>
                        <a:pt x="50" y="235"/>
                      </a:cubicBezTo>
                      <a:cubicBezTo>
                        <a:pt x="50" y="235"/>
                        <a:pt x="51" y="236"/>
                        <a:pt x="51" y="235"/>
                      </a:cubicBezTo>
                      <a:cubicBezTo>
                        <a:pt x="52" y="235"/>
                        <a:pt x="50" y="235"/>
                        <a:pt x="51" y="235"/>
                      </a:cubicBezTo>
                      <a:cubicBezTo>
                        <a:pt x="51" y="235"/>
                        <a:pt x="52" y="235"/>
                        <a:pt x="52" y="234"/>
                      </a:cubicBezTo>
                      <a:cubicBezTo>
                        <a:pt x="51" y="234"/>
                        <a:pt x="51" y="234"/>
                        <a:pt x="51" y="233"/>
                      </a:cubicBezTo>
                      <a:cubicBezTo>
                        <a:pt x="52" y="233"/>
                        <a:pt x="52" y="232"/>
                        <a:pt x="53" y="232"/>
                      </a:cubicBezTo>
                      <a:cubicBezTo>
                        <a:pt x="53" y="232"/>
                        <a:pt x="53" y="233"/>
                        <a:pt x="53" y="233"/>
                      </a:cubicBezTo>
                      <a:cubicBezTo>
                        <a:pt x="54" y="232"/>
                        <a:pt x="54" y="231"/>
                        <a:pt x="53" y="231"/>
                      </a:cubicBezTo>
                      <a:cubicBezTo>
                        <a:pt x="53" y="231"/>
                        <a:pt x="54" y="231"/>
                        <a:pt x="54" y="231"/>
                      </a:cubicBezTo>
                      <a:close/>
                      <a:moveTo>
                        <a:pt x="53" y="236"/>
                      </a:moveTo>
                      <a:cubicBezTo>
                        <a:pt x="54" y="237"/>
                        <a:pt x="51" y="238"/>
                        <a:pt x="52" y="239"/>
                      </a:cubicBezTo>
                      <a:cubicBezTo>
                        <a:pt x="53" y="237"/>
                        <a:pt x="55" y="235"/>
                        <a:pt x="56" y="233"/>
                      </a:cubicBezTo>
                      <a:cubicBezTo>
                        <a:pt x="55" y="234"/>
                        <a:pt x="55" y="235"/>
                        <a:pt x="54" y="235"/>
                      </a:cubicBezTo>
                      <a:cubicBezTo>
                        <a:pt x="54" y="236"/>
                        <a:pt x="54" y="236"/>
                        <a:pt x="54" y="235"/>
                      </a:cubicBezTo>
                      <a:cubicBezTo>
                        <a:pt x="54" y="236"/>
                        <a:pt x="53" y="237"/>
                        <a:pt x="53" y="236"/>
                      </a:cubicBezTo>
                      <a:close/>
                      <a:moveTo>
                        <a:pt x="59" y="240"/>
                      </a:moveTo>
                      <a:cubicBezTo>
                        <a:pt x="59" y="240"/>
                        <a:pt x="60" y="240"/>
                        <a:pt x="60" y="240"/>
                      </a:cubicBezTo>
                      <a:cubicBezTo>
                        <a:pt x="60" y="239"/>
                        <a:pt x="60" y="240"/>
                        <a:pt x="59" y="239"/>
                      </a:cubicBezTo>
                      <a:cubicBezTo>
                        <a:pt x="60" y="239"/>
                        <a:pt x="59" y="239"/>
                        <a:pt x="59" y="239"/>
                      </a:cubicBezTo>
                      <a:cubicBezTo>
                        <a:pt x="60" y="240"/>
                        <a:pt x="59" y="240"/>
                        <a:pt x="59" y="240"/>
                      </a:cubicBezTo>
                      <a:close/>
                      <a:moveTo>
                        <a:pt x="46" y="234"/>
                      </a:moveTo>
                      <a:cubicBezTo>
                        <a:pt x="47" y="234"/>
                        <a:pt x="47" y="233"/>
                        <a:pt x="47" y="233"/>
                      </a:cubicBezTo>
                      <a:cubicBezTo>
                        <a:pt x="46" y="234"/>
                        <a:pt x="46" y="232"/>
                        <a:pt x="46" y="233"/>
                      </a:cubicBezTo>
                      <a:cubicBezTo>
                        <a:pt x="46" y="233"/>
                        <a:pt x="46" y="233"/>
                        <a:pt x="46" y="233"/>
                      </a:cubicBezTo>
                      <a:cubicBezTo>
                        <a:pt x="46" y="233"/>
                        <a:pt x="46" y="234"/>
                        <a:pt x="46" y="234"/>
                      </a:cubicBezTo>
                      <a:close/>
                      <a:moveTo>
                        <a:pt x="48" y="236"/>
                      </a:moveTo>
                      <a:cubicBezTo>
                        <a:pt x="48" y="237"/>
                        <a:pt x="49" y="237"/>
                        <a:pt x="49" y="238"/>
                      </a:cubicBezTo>
                      <a:cubicBezTo>
                        <a:pt x="49" y="237"/>
                        <a:pt x="51" y="237"/>
                        <a:pt x="51" y="236"/>
                      </a:cubicBezTo>
                      <a:cubicBezTo>
                        <a:pt x="50" y="236"/>
                        <a:pt x="50" y="236"/>
                        <a:pt x="49" y="237"/>
                      </a:cubicBezTo>
                      <a:cubicBezTo>
                        <a:pt x="49" y="236"/>
                        <a:pt x="50" y="236"/>
                        <a:pt x="49" y="235"/>
                      </a:cubicBezTo>
                      <a:cubicBezTo>
                        <a:pt x="49" y="236"/>
                        <a:pt x="49" y="236"/>
                        <a:pt x="48" y="236"/>
                      </a:cubicBezTo>
                      <a:close/>
                      <a:moveTo>
                        <a:pt x="24" y="224"/>
                      </a:moveTo>
                      <a:cubicBezTo>
                        <a:pt x="24" y="223"/>
                        <a:pt x="24" y="224"/>
                        <a:pt x="25" y="223"/>
                      </a:cubicBezTo>
                      <a:cubicBezTo>
                        <a:pt x="24" y="223"/>
                        <a:pt x="24" y="223"/>
                        <a:pt x="23" y="223"/>
                      </a:cubicBezTo>
                      <a:cubicBezTo>
                        <a:pt x="24" y="224"/>
                        <a:pt x="24" y="223"/>
                        <a:pt x="24" y="224"/>
                      </a:cubicBezTo>
                      <a:cubicBezTo>
                        <a:pt x="24" y="224"/>
                        <a:pt x="24" y="224"/>
                        <a:pt x="24" y="224"/>
                      </a:cubicBezTo>
                      <a:close/>
                      <a:moveTo>
                        <a:pt x="17" y="230"/>
                      </a:moveTo>
                      <a:cubicBezTo>
                        <a:pt x="18" y="228"/>
                        <a:pt x="19" y="228"/>
                        <a:pt x="19" y="227"/>
                      </a:cubicBezTo>
                      <a:cubicBezTo>
                        <a:pt x="19" y="227"/>
                        <a:pt x="16" y="229"/>
                        <a:pt x="17" y="230"/>
                      </a:cubicBezTo>
                      <a:close/>
                      <a:moveTo>
                        <a:pt x="45" y="246"/>
                      </a:moveTo>
                      <a:cubicBezTo>
                        <a:pt x="45" y="246"/>
                        <a:pt x="46" y="247"/>
                        <a:pt x="46" y="247"/>
                      </a:cubicBezTo>
                      <a:cubicBezTo>
                        <a:pt x="45" y="247"/>
                        <a:pt x="45" y="248"/>
                        <a:pt x="45" y="248"/>
                      </a:cubicBezTo>
                      <a:cubicBezTo>
                        <a:pt x="46" y="248"/>
                        <a:pt x="46" y="247"/>
                        <a:pt x="47" y="247"/>
                      </a:cubicBezTo>
                      <a:cubicBezTo>
                        <a:pt x="47" y="247"/>
                        <a:pt x="47" y="247"/>
                        <a:pt x="47" y="247"/>
                      </a:cubicBezTo>
                      <a:cubicBezTo>
                        <a:pt x="46" y="247"/>
                        <a:pt x="46" y="245"/>
                        <a:pt x="45" y="246"/>
                      </a:cubicBezTo>
                      <a:close/>
                      <a:moveTo>
                        <a:pt x="19" y="231"/>
                      </a:moveTo>
                      <a:cubicBezTo>
                        <a:pt x="19" y="231"/>
                        <a:pt x="18" y="231"/>
                        <a:pt x="18" y="231"/>
                      </a:cubicBezTo>
                      <a:cubicBezTo>
                        <a:pt x="19" y="232"/>
                        <a:pt x="19" y="230"/>
                        <a:pt x="18" y="230"/>
                      </a:cubicBezTo>
                      <a:cubicBezTo>
                        <a:pt x="18" y="231"/>
                        <a:pt x="19" y="230"/>
                        <a:pt x="19" y="231"/>
                      </a:cubicBezTo>
                      <a:close/>
                      <a:moveTo>
                        <a:pt x="18" y="232"/>
                      </a:moveTo>
                      <a:cubicBezTo>
                        <a:pt x="18" y="234"/>
                        <a:pt x="17" y="234"/>
                        <a:pt x="17" y="235"/>
                      </a:cubicBezTo>
                      <a:cubicBezTo>
                        <a:pt x="17" y="235"/>
                        <a:pt x="17" y="234"/>
                        <a:pt x="18" y="234"/>
                      </a:cubicBezTo>
                      <a:cubicBezTo>
                        <a:pt x="18" y="233"/>
                        <a:pt x="19" y="232"/>
                        <a:pt x="18" y="232"/>
                      </a:cubicBezTo>
                      <a:cubicBezTo>
                        <a:pt x="17" y="232"/>
                        <a:pt x="18" y="233"/>
                        <a:pt x="18" y="232"/>
                      </a:cubicBezTo>
                      <a:close/>
                      <a:moveTo>
                        <a:pt x="4" y="256"/>
                      </a:moveTo>
                      <a:cubicBezTo>
                        <a:pt x="5" y="255"/>
                        <a:pt x="5" y="254"/>
                        <a:pt x="6" y="253"/>
                      </a:cubicBezTo>
                      <a:cubicBezTo>
                        <a:pt x="5" y="254"/>
                        <a:pt x="4" y="255"/>
                        <a:pt x="4" y="256"/>
                      </a:cubicBezTo>
                      <a:close/>
                      <a:moveTo>
                        <a:pt x="5" y="258"/>
                      </a:moveTo>
                      <a:cubicBezTo>
                        <a:pt x="6" y="257"/>
                        <a:pt x="6" y="258"/>
                        <a:pt x="6" y="257"/>
                      </a:cubicBezTo>
                      <a:cubicBezTo>
                        <a:pt x="6" y="257"/>
                        <a:pt x="6" y="256"/>
                        <a:pt x="6" y="257"/>
                      </a:cubicBezTo>
                      <a:cubicBezTo>
                        <a:pt x="6" y="257"/>
                        <a:pt x="6" y="257"/>
                        <a:pt x="6" y="257"/>
                      </a:cubicBezTo>
                      <a:cubicBezTo>
                        <a:pt x="5" y="257"/>
                        <a:pt x="5" y="257"/>
                        <a:pt x="5" y="258"/>
                      </a:cubicBezTo>
                      <a:close/>
                      <a:moveTo>
                        <a:pt x="810" y="264"/>
                      </a:moveTo>
                      <a:cubicBezTo>
                        <a:pt x="810" y="263"/>
                        <a:pt x="808" y="261"/>
                        <a:pt x="809" y="261"/>
                      </a:cubicBezTo>
                      <a:cubicBezTo>
                        <a:pt x="810" y="263"/>
                        <a:pt x="809" y="259"/>
                        <a:pt x="809" y="258"/>
                      </a:cubicBezTo>
                      <a:cubicBezTo>
                        <a:pt x="810" y="258"/>
                        <a:pt x="811" y="261"/>
                        <a:pt x="811" y="261"/>
                      </a:cubicBezTo>
                      <a:cubicBezTo>
                        <a:pt x="809" y="256"/>
                        <a:pt x="809" y="255"/>
                        <a:pt x="807" y="251"/>
                      </a:cubicBezTo>
                      <a:cubicBezTo>
                        <a:pt x="808" y="254"/>
                        <a:pt x="807" y="252"/>
                        <a:pt x="806" y="253"/>
                      </a:cubicBezTo>
                      <a:cubicBezTo>
                        <a:pt x="806" y="253"/>
                        <a:pt x="807" y="260"/>
                        <a:pt x="805" y="261"/>
                      </a:cubicBezTo>
                      <a:cubicBezTo>
                        <a:pt x="805" y="261"/>
                        <a:pt x="804" y="259"/>
                        <a:pt x="804" y="259"/>
                      </a:cubicBezTo>
                      <a:cubicBezTo>
                        <a:pt x="803" y="261"/>
                        <a:pt x="804" y="266"/>
                        <a:pt x="801" y="262"/>
                      </a:cubicBezTo>
                      <a:cubicBezTo>
                        <a:pt x="805" y="271"/>
                        <a:pt x="805" y="267"/>
                        <a:pt x="806" y="266"/>
                      </a:cubicBezTo>
                      <a:cubicBezTo>
                        <a:pt x="806" y="266"/>
                        <a:pt x="810" y="269"/>
                        <a:pt x="808" y="265"/>
                      </a:cubicBezTo>
                      <a:cubicBezTo>
                        <a:pt x="809" y="266"/>
                        <a:pt x="810" y="269"/>
                        <a:pt x="810" y="268"/>
                      </a:cubicBezTo>
                      <a:cubicBezTo>
                        <a:pt x="811" y="267"/>
                        <a:pt x="808" y="263"/>
                        <a:pt x="810" y="264"/>
                      </a:cubicBezTo>
                      <a:close/>
                      <a:moveTo>
                        <a:pt x="440" y="4"/>
                      </a:moveTo>
                      <a:cubicBezTo>
                        <a:pt x="437" y="3"/>
                        <a:pt x="437" y="4"/>
                        <a:pt x="434" y="4"/>
                      </a:cubicBezTo>
                      <a:cubicBezTo>
                        <a:pt x="434" y="3"/>
                        <a:pt x="433" y="3"/>
                        <a:pt x="433" y="3"/>
                      </a:cubicBezTo>
                      <a:cubicBezTo>
                        <a:pt x="435" y="3"/>
                        <a:pt x="437" y="3"/>
                        <a:pt x="438" y="2"/>
                      </a:cubicBezTo>
                      <a:cubicBezTo>
                        <a:pt x="434" y="2"/>
                        <a:pt x="429" y="3"/>
                        <a:pt x="425" y="3"/>
                      </a:cubicBezTo>
                      <a:cubicBezTo>
                        <a:pt x="428" y="3"/>
                        <a:pt x="433" y="4"/>
                        <a:pt x="437" y="4"/>
                      </a:cubicBezTo>
                      <a:cubicBezTo>
                        <a:pt x="436" y="4"/>
                        <a:pt x="434" y="4"/>
                        <a:pt x="434" y="4"/>
                      </a:cubicBezTo>
                      <a:cubicBezTo>
                        <a:pt x="439" y="4"/>
                        <a:pt x="441" y="4"/>
                        <a:pt x="443" y="5"/>
                      </a:cubicBezTo>
                      <a:cubicBezTo>
                        <a:pt x="442" y="4"/>
                        <a:pt x="446" y="5"/>
                        <a:pt x="446" y="5"/>
                      </a:cubicBezTo>
                      <a:cubicBezTo>
                        <a:pt x="444" y="4"/>
                        <a:pt x="444" y="5"/>
                        <a:pt x="440" y="4"/>
                      </a:cubicBezTo>
                      <a:close/>
                      <a:moveTo>
                        <a:pt x="399" y="5"/>
                      </a:moveTo>
                      <a:cubicBezTo>
                        <a:pt x="398" y="4"/>
                        <a:pt x="401" y="4"/>
                        <a:pt x="398" y="4"/>
                      </a:cubicBezTo>
                      <a:cubicBezTo>
                        <a:pt x="393" y="5"/>
                        <a:pt x="386" y="4"/>
                        <a:pt x="382" y="5"/>
                      </a:cubicBezTo>
                      <a:cubicBezTo>
                        <a:pt x="385" y="5"/>
                        <a:pt x="389" y="5"/>
                        <a:pt x="390" y="6"/>
                      </a:cubicBezTo>
                      <a:cubicBezTo>
                        <a:pt x="395" y="5"/>
                        <a:pt x="398" y="6"/>
                        <a:pt x="400" y="5"/>
                      </a:cubicBezTo>
                      <a:lnTo>
                        <a:pt x="399" y="5"/>
                      </a:lnTo>
                      <a:close/>
                      <a:moveTo>
                        <a:pt x="142" y="101"/>
                      </a:moveTo>
                      <a:cubicBezTo>
                        <a:pt x="142" y="102"/>
                        <a:pt x="141" y="103"/>
                        <a:pt x="143" y="102"/>
                      </a:cubicBezTo>
                      <a:cubicBezTo>
                        <a:pt x="147" y="98"/>
                        <a:pt x="152" y="95"/>
                        <a:pt x="156" y="91"/>
                      </a:cubicBezTo>
                      <a:cubicBezTo>
                        <a:pt x="154" y="92"/>
                        <a:pt x="153" y="93"/>
                        <a:pt x="152" y="94"/>
                      </a:cubicBezTo>
                      <a:cubicBezTo>
                        <a:pt x="153" y="93"/>
                        <a:pt x="154" y="92"/>
                        <a:pt x="154" y="91"/>
                      </a:cubicBezTo>
                      <a:cubicBezTo>
                        <a:pt x="149" y="95"/>
                        <a:pt x="141" y="101"/>
                        <a:pt x="134" y="107"/>
                      </a:cubicBezTo>
                      <a:cubicBezTo>
                        <a:pt x="135" y="107"/>
                        <a:pt x="140" y="103"/>
                        <a:pt x="142" y="101"/>
                      </a:cubicBezTo>
                      <a:close/>
                      <a:moveTo>
                        <a:pt x="84" y="158"/>
                      </a:moveTo>
                      <a:cubicBezTo>
                        <a:pt x="84" y="159"/>
                        <a:pt x="84" y="160"/>
                        <a:pt x="83" y="160"/>
                      </a:cubicBezTo>
                      <a:cubicBezTo>
                        <a:pt x="83" y="161"/>
                        <a:pt x="83" y="162"/>
                        <a:pt x="84" y="161"/>
                      </a:cubicBezTo>
                      <a:cubicBezTo>
                        <a:pt x="84" y="161"/>
                        <a:pt x="84" y="161"/>
                        <a:pt x="84" y="161"/>
                      </a:cubicBezTo>
                      <a:cubicBezTo>
                        <a:pt x="84" y="160"/>
                        <a:pt x="84" y="160"/>
                        <a:pt x="84" y="160"/>
                      </a:cubicBezTo>
                      <a:cubicBezTo>
                        <a:pt x="85" y="160"/>
                        <a:pt x="84" y="161"/>
                        <a:pt x="85" y="161"/>
                      </a:cubicBezTo>
                      <a:cubicBezTo>
                        <a:pt x="85" y="160"/>
                        <a:pt x="86" y="160"/>
                        <a:pt x="85" y="160"/>
                      </a:cubicBezTo>
                      <a:cubicBezTo>
                        <a:pt x="85" y="160"/>
                        <a:pt x="85" y="160"/>
                        <a:pt x="85" y="160"/>
                      </a:cubicBezTo>
                      <a:cubicBezTo>
                        <a:pt x="85" y="160"/>
                        <a:pt x="85" y="159"/>
                        <a:pt x="85" y="159"/>
                      </a:cubicBezTo>
                      <a:cubicBezTo>
                        <a:pt x="85" y="159"/>
                        <a:pt x="86" y="159"/>
                        <a:pt x="87" y="158"/>
                      </a:cubicBezTo>
                      <a:cubicBezTo>
                        <a:pt x="85" y="159"/>
                        <a:pt x="86" y="157"/>
                        <a:pt x="84" y="158"/>
                      </a:cubicBezTo>
                      <a:close/>
                      <a:moveTo>
                        <a:pt x="103" y="180"/>
                      </a:moveTo>
                      <a:cubicBezTo>
                        <a:pt x="102" y="180"/>
                        <a:pt x="102" y="181"/>
                        <a:pt x="102" y="181"/>
                      </a:cubicBezTo>
                      <a:cubicBezTo>
                        <a:pt x="102" y="181"/>
                        <a:pt x="103" y="181"/>
                        <a:pt x="103" y="181"/>
                      </a:cubicBezTo>
                      <a:cubicBezTo>
                        <a:pt x="103" y="181"/>
                        <a:pt x="102" y="181"/>
                        <a:pt x="103" y="182"/>
                      </a:cubicBezTo>
                      <a:cubicBezTo>
                        <a:pt x="103" y="182"/>
                        <a:pt x="103" y="181"/>
                        <a:pt x="104" y="181"/>
                      </a:cubicBezTo>
                      <a:cubicBezTo>
                        <a:pt x="103" y="182"/>
                        <a:pt x="103" y="182"/>
                        <a:pt x="103" y="183"/>
                      </a:cubicBezTo>
                      <a:cubicBezTo>
                        <a:pt x="103" y="182"/>
                        <a:pt x="104" y="182"/>
                        <a:pt x="104" y="181"/>
                      </a:cubicBezTo>
                      <a:cubicBezTo>
                        <a:pt x="103" y="182"/>
                        <a:pt x="104" y="180"/>
                        <a:pt x="103" y="180"/>
                      </a:cubicBezTo>
                      <a:close/>
                      <a:moveTo>
                        <a:pt x="77" y="160"/>
                      </a:moveTo>
                      <a:cubicBezTo>
                        <a:pt x="79" y="161"/>
                        <a:pt x="79" y="158"/>
                        <a:pt x="80" y="158"/>
                      </a:cubicBezTo>
                      <a:cubicBezTo>
                        <a:pt x="80" y="157"/>
                        <a:pt x="80" y="157"/>
                        <a:pt x="80" y="157"/>
                      </a:cubicBezTo>
                      <a:cubicBezTo>
                        <a:pt x="79" y="157"/>
                        <a:pt x="78" y="159"/>
                        <a:pt x="77" y="160"/>
                      </a:cubicBezTo>
                      <a:close/>
                      <a:moveTo>
                        <a:pt x="81" y="163"/>
                      </a:moveTo>
                      <a:cubicBezTo>
                        <a:pt x="81" y="163"/>
                        <a:pt x="81" y="164"/>
                        <a:pt x="81" y="164"/>
                      </a:cubicBezTo>
                      <a:cubicBezTo>
                        <a:pt x="81" y="164"/>
                        <a:pt x="80" y="165"/>
                        <a:pt x="80" y="165"/>
                      </a:cubicBezTo>
                      <a:cubicBezTo>
                        <a:pt x="82" y="164"/>
                        <a:pt x="83" y="163"/>
                        <a:pt x="83" y="162"/>
                      </a:cubicBezTo>
                      <a:cubicBezTo>
                        <a:pt x="83" y="161"/>
                        <a:pt x="83" y="161"/>
                        <a:pt x="82" y="161"/>
                      </a:cubicBezTo>
                      <a:cubicBezTo>
                        <a:pt x="81" y="161"/>
                        <a:pt x="82" y="163"/>
                        <a:pt x="81" y="163"/>
                      </a:cubicBezTo>
                      <a:close/>
                      <a:moveTo>
                        <a:pt x="95" y="192"/>
                      </a:moveTo>
                      <a:cubicBezTo>
                        <a:pt x="95" y="192"/>
                        <a:pt x="95" y="192"/>
                        <a:pt x="94" y="192"/>
                      </a:cubicBezTo>
                      <a:cubicBezTo>
                        <a:pt x="94" y="192"/>
                        <a:pt x="94" y="193"/>
                        <a:pt x="94" y="193"/>
                      </a:cubicBezTo>
                      <a:cubicBezTo>
                        <a:pt x="93" y="193"/>
                        <a:pt x="93" y="194"/>
                        <a:pt x="94" y="194"/>
                      </a:cubicBezTo>
                      <a:cubicBezTo>
                        <a:pt x="93" y="194"/>
                        <a:pt x="91" y="196"/>
                        <a:pt x="91" y="197"/>
                      </a:cubicBezTo>
                      <a:cubicBezTo>
                        <a:pt x="91" y="197"/>
                        <a:pt x="91" y="197"/>
                        <a:pt x="91" y="197"/>
                      </a:cubicBezTo>
                      <a:cubicBezTo>
                        <a:pt x="91" y="198"/>
                        <a:pt x="90" y="198"/>
                        <a:pt x="90" y="199"/>
                      </a:cubicBezTo>
                      <a:cubicBezTo>
                        <a:pt x="91" y="197"/>
                        <a:pt x="92" y="197"/>
                        <a:pt x="93" y="197"/>
                      </a:cubicBezTo>
                      <a:cubicBezTo>
                        <a:pt x="93" y="197"/>
                        <a:pt x="93" y="197"/>
                        <a:pt x="93" y="196"/>
                      </a:cubicBezTo>
                      <a:cubicBezTo>
                        <a:pt x="93" y="196"/>
                        <a:pt x="94" y="195"/>
                        <a:pt x="94" y="195"/>
                      </a:cubicBezTo>
                      <a:cubicBezTo>
                        <a:pt x="94" y="195"/>
                        <a:pt x="94" y="195"/>
                        <a:pt x="94" y="196"/>
                      </a:cubicBezTo>
                      <a:cubicBezTo>
                        <a:pt x="95" y="194"/>
                        <a:pt x="95" y="192"/>
                        <a:pt x="96" y="193"/>
                      </a:cubicBezTo>
                      <a:cubicBezTo>
                        <a:pt x="96" y="193"/>
                        <a:pt x="96" y="193"/>
                        <a:pt x="96" y="193"/>
                      </a:cubicBezTo>
                      <a:cubicBezTo>
                        <a:pt x="97" y="193"/>
                        <a:pt x="97" y="193"/>
                        <a:pt x="97" y="192"/>
                      </a:cubicBezTo>
                      <a:cubicBezTo>
                        <a:pt x="96" y="193"/>
                        <a:pt x="97" y="192"/>
                        <a:pt x="96" y="192"/>
                      </a:cubicBezTo>
                      <a:cubicBezTo>
                        <a:pt x="96" y="193"/>
                        <a:pt x="96" y="192"/>
                        <a:pt x="95" y="192"/>
                      </a:cubicBezTo>
                      <a:close/>
                      <a:moveTo>
                        <a:pt x="65" y="175"/>
                      </a:moveTo>
                      <a:cubicBezTo>
                        <a:pt x="64" y="175"/>
                        <a:pt x="64" y="175"/>
                        <a:pt x="63" y="175"/>
                      </a:cubicBezTo>
                      <a:cubicBezTo>
                        <a:pt x="63" y="175"/>
                        <a:pt x="63" y="175"/>
                        <a:pt x="63" y="176"/>
                      </a:cubicBezTo>
                      <a:cubicBezTo>
                        <a:pt x="64" y="176"/>
                        <a:pt x="64" y="176"/>
                        <a:pt x="64" y="177"/>
                      </a:cubicBezTo>
                      <a:cubicBezTo>
                        <a:pt x="65" y="175"/>
                        <a:pt x="66" y="175"/>
                        <a:pt x="67" y="173"/>
                      </a:cubicBezTo>
                      <a:cubicBezTo>
                        <a:pt x="65" y="173"/>
                        <a:pt x="66" y="174"/>
                        <a:pt x="65" y="175"/>
                      </a:cubicBezTo>
                      <a:close/>
                      <a:moveTo>
                        <a:pt x="45" y="240"/>
                      </a:moveTo>
                      <a:cubicBezTo>
                        <a:pt x="46" y="241"/>
                        <a:pt x="46" y="241"/>
                        <a:pt x="46" y="241"/>
                      </a:cubicBezTo>
                      <a:cubicBezTo>
                        <a:pt x="45" y="241"/>
                        <a:pt x="45" y="242"/>
                        <a:pt x="44" y="243"/>
                      </a:cubicBezTo>
                      <a:cubicBezTo>
                        <a:pt x="44" y="243"/>
                        <a:pt x="43" y="243"/>
                        <a:pt x="43" y="243"/>
                      </a:cubicBezTo>
                      <a:cubicBezTo>
                        <a:pt x="43" y="244"/>
                        <a:pt x="43" y="244"/>
                        <a:pt x="42" y="245"/>
                      </a:cubicBezTo>
                      <a:cubicBezTo>
                        <a:pt x="43" y="245"/>
                        <a:pt x="43" y="245"/>
                        <a:pt x="44" y="244"/>
                      </a:cubicBezTo>
                      <a:cubicBezTo>
                        <a:pt x="44" y="244"/>
                        <a:pt x="44" y="244"/>
                        <a:pt x="44" y="244"/>
                      </a:cubicBezTo>
                      <a:cubicBezTo>
                        <a:pt x="44" y="244"/>
                        <a:pt x="45" y="243"/>
                        <a:pt x="45" y="244"/>
                      </a:cubicBezTo>
                      <a:cubicBezTo>
                        <a:pt x="45" y="241"/>
                        <a:pt x="47" y="241"/>
                        <a:pt x="48" y="239"/>
                      </a:cubicBezTo>
                      <a:cubicBezTo>
                        <a:pt x="47" y="238"/>
                        <a:pt x="48" y="238"/>
                        <a:pt x="48" y="237"/>
                      </a:cubicBezTo>
                      <a:cubicBezTo>
                        <a:pt x="47" y="238"/>
                        <a:pt x="47" y="240"/>
                        <a:pt x="45" y="240"/>
                      </a:cubicBezTo>
                      <a:close/>
                      <a:moveTo>
                        <a:pt x="820" y="180"/>
                      </a:moveTo>
                      <a:cubicBezTo>
                        <a:pt x="820" y="181"/>
                        <a:pt x="820" y="181"/>
                        <a:pt x="820" y="181"/>
                      </a:cubicBezTo>
                      <a:cubicBezTo>
                        <a:pt x="821" y="181"/>
                        <a:pt x="820" y="180"/>
                        <a:pt x="820" y="180"/>
                      </a:cubicBezTo>
                      <a:close/>
                      <a:moveTo>
                        <a:pt x="866" y="171"/>
                      </a:moveTo>
                      <a:cubicBezTo>
                        <a:pt x="865" y="171"/>
                        <a:pt x="865" y="172"/>
                        <a:pt x="865" y="172"/>
                      </a:cubicBezTo>
                      <a:cubicBezTo>
                        <a:pt x="865" y="172"/>
                        <a:pt x="866" y="172"/>
                        <a:pt x="866" y="171"/>
                      </a:cubicBezTo>
                      <a:close/>
                      <a:moveTo>
                        <a:pt x="867" y="170"/>
                      </a:moveTo>
                      <a:cubicBezTo>
                        <a:pt x="867" y="170"/>
                        <a:pt x="866" y="171"/>
                        <a:pt x="866" y="171"/>
                      </a:cubicBezTo>
                      <a:cubicBezTo>
                        <a:pt x="867" y="171"/>
                        <a:pt x="867" y="170"/>
                        <a:pt x="867" y="170"/>
                      </a:cubicBezTo>
                      <a:close/>
                      <a:moveTo>
                        <a:pt x="861" y="164"/>
                      </a:moveTo>
                      <a:cubicBezTo>
                        <a:pt x="861" y="164"/>
                        <a:pt x="861" y="165"/>
                        <a:pt x="861" y="165"/>
                      </a:cubicBezTo>
                      <a:cubicBezTo>
                        <a:pt x="861" y="164"/>
                        <a:pt x="861" y="164"/>
                        <a:pt x="861" y="164"/>
                      </a:cubicBezTo>
                      <a:close/>
                      <a:moveTo>
                        <a:pt x="868" y="162"/>
                      </a:moveTo>
                      <a:cubicBezTo>
                        <a:pt x="868" y="163"/>
                        <a:pt x="868" y="163"/>
                        <a:pt x="868" y="164"/>
                      </a:cubicBezTo>
                      <a:cubicBezTo>
                        <a:pt x="868" y="163"/>
                        <a:pt x="868" y="162"/>
                        <a:pt x="868" y="162"/>
                      </a:cubicBezTo>
                      <a:close/>
                      <a:moveTo>
                        <a:pt x="837" y="147"/>
                      </a:moveTo>
                      <a:cubicBezTo>
                        <a:pt x="837" y="148"/>
                        <a:pt x="837" y="150"/>
                        <a:pt x="836" y="151"/>
                      </a:cubicBezTo>
                      <a:cubicBezTo>
                        <a:pt x="837" y="150"/>
                        <a:pt x="837" y="148"/>
                        <a:pt x="837" y="147"/>
                      </a:cubicBezTo>
                      <a:close/>
                      <a:moveTo>
                        <a:pt x="852" y="150"/>
                      </a:moveTo>
                      <a:cubicBezTo>
                        <a:pt x="852" y="149"/>
                        <a:pt x="852" y="149"/>
                        <a:pt x="852" y="149"/>
                      </a:cubicBezTo>
                      <a:cubicBezTo>
                        <a:pt x="852" y="148"/>
                        <a:pt x="853" y="145"/>
                        <a:pt x="852" y="146"/>
                      </a:cubicBezTo>
                      <a:cubicBezTo>
                        <a:pt x="852" y="147"/>
                        <a:pt x="851" y="150"/>
                        <a:pt x="851" y="151"/>
                      </a:cubicBezTo>
                      <a:cubicBezTo>
                        <a:pt x="852" y="151"/>
                        <a:pt x="852" y="150"/>
                        <a:pt x="852" y="150"/>
                      </a:cubicBezTo>
                      <a:close/>
                      <a:moveTo>
                        <a:pt x="857" y="134"/>
                      </a:moveTo>
                      <a:cubicBezTo>
                        <a:pt x="857" y="134"/>
                        <a:pt x="857" y="134"/>
                        <a:pt x="857" y="134"/>
                      </a:cubicBezTo>
                      <a:cubicBezTo>
                        <a:pt x="857" y="135"/>
                        <a:pt x="857" y="135"/>
                        <a:pt x="857" y="135"/>
                      </a:cubicBezTo>
                      <a:lnTo>
                        <a:pt x="857" y="134"/>
                      </a:lnTo>
                      <a:close/>
                      <a:moveTo>
                        <a:pt x="855" y="121"/>
                      </a:moveTo>
                      <a:cubicBezTo>
                        <a:pt x="855" y="119"/>
                        <a:pt x="855" y="121"/>
                        <a:pt x="855" y="122"/>
                      </a:cubicBezTo>
                      <a:cubicBezTo>
                        <a:pt x="854" y="122"/>
                        <a:pt x="855" y="122"/>
                        <a:pt x="855" y="122"/>
                      </a:cubicBezTo>
                      <a:cubicBezTo>
                        <a:pt x="854" y="123"/>
                        <a:pt x="853" y="126"/>
                        <a:pt x="854" y="127"/>
                      </a:cubicBezTo>
                      <a:cubicBezTo>
                        <a:pt x="854" y="125"/>
                        <a:pt x="855" y="123"/>
                        <a:pt x="855" y="121"/>
                      </a:cubicBezTo>
                      <a:close/>
                      <a:moveTo>
                        <a:pt x="861" y="127"/>
                      </a:moveTo>
                      <a:cubicBezTo>
                        <a:pt x="861" y="127"/>
                        <a:pt x="861" y="128"/>
                        <a:pt x="861" y="128"/>
                      </a:cubicBezTo>
                      <a:cubicBezTo>
                        <a:pt x="862" y="128"/>
                        <a:pt x="862" y="127"/>
                        <a:pt x="861" y="127"/>
                      </a:cubicBezTo>
                      <a:close/>
                      <a:moveTo>
                        <a:pt x="843" y="120"/>
                      </a:moveTo>
                      <a:cubicBezTo>
                        <a:pt x="843" y="121"/>
                        <a:pt x="842" y="121"/>
                        <a:pt x="842" y="122"/>
                      </a:cubicBezTo>
                      <a:cubicBezTo>
                        <a:pt x="843" y="121"/>
                        <a:pt x="843" y="120"/>
                        <a:pt x="843" y="120"/>
                      </a:cubicBezTo>
                      <a:close/>
                      <a:moveTo>
                        <a:pt x="859" y="124"/>
                      </a:moveTo>
                      <a:cubicBezTo>
                        <a:pt x="859" y="125"/>
                        <a:pt x="859" y="126"/>
                        <a:pt x="859" y="126"/>
                      </a:cubicBezTo>
                      <a:cubicBezTo>
                        <a:pt x="859" y="125"/>
                        <a:pt x="860" y="124"/>
                        <a:pt x="859" y="124"/>
                      </a:cubicBezTo>
                      <a:close/>
                      <a:moveTo>
                        <a:pt x="862" y="124"/>
                      </a:moveTo>
                      <a:cubicBezTo>
                        <a:pt x="862" y="124"/>
                        <a:pt x="861" y="125"/>
                        <a:pt x="862" y="126"/>
                      </a:cubicBezTo>
                      <a:cubicBezTo>
                        <a:pt x="862" y="125"/>
                        <a:pt x="862" y="124"/>
                        <a:pt x="862" y="124"/>
                      </a:cubicBezTo>
                      <a:close/>
                      <a:moveTo>
                        <a:pt x="839" y="118"/>
                      </a:moveTo>
                      <a:cubicBezTo>
                        <a:pt x="839" y="118"/>
                        <a:pt x="839" y="119"/>
                        <a:pt x="839" y="119"/>
                      </a:cubicBezTo>
                      <a:cubicBezTo>
                        <a:pt x="839" y="119"/>
                        <a:pt x="839" y="118"/>
                        <a:pt x="839" y="118"/>
                      </a:cubicBezTo>
                      <a:close/>
                      <a:moveTo>
                        <a:pt x="844" y="116"/>
                      </a:moveTo>
                      <a:cubicBezTo>
                        <a:pt x="843" y="117"/>
                        <a:pt x="843" y="119"/>
                        <a:pt x="843" y="119"/>
                      </a:cubicBezTo>
                      <a:cubicBezTo>
                        <a:pt x="843" y="118"/>
                        <a:pt x="844" y="117"/>
                        <a:pt x="844" y="116"/>
                      </a:cubicBezTo>
                      <a:close/>
                      <a:moveTo>
                        <a:pt x="862" y="120"/>
                      </a:moveTo>
                      <a:cubicBezTo>
                        <a:pt x="862" y="121"/>
                        <a:pt x="861" y="122"/>
                        <a:pt x="862" y="123"/>
                      </a:cubicBezTo>
                      <a:cubicBezTo>
                        <a:pt x="862" y="122"/>
                        <a:pt x="863" y="121"/>
                        <a:pt x="862" y="120"/>
                      </a:cubicBezTo>
                      <a:close/>
                      <a:moveTo>
                        <a:pt x="855" y="118"/>
                      </a:moveTo>
                      <a:cubicBezTo>
                        <a:pt x="855" y="118"/>
                        <a:pt x="855" y="119"/>
                        <a:pt x="855" y="119"/>
                      </a:cubicBezTo>
                      <a:cubicBezTo>
                        <a:pt x="855" y="119"/>
                        <a:pt x="856" y="118"/>
                        <a:pt x="855" y="118"/>
                      </a:cubicBezTo>
                      <a:close/>
                      <a:moveTo>
                        <a:pt x="858" y="117"/>
                      </a:moveTo>
                      <a:cubicBezTo>
                        <a:pt x="857" y="117"/>
                        <a:pt x="857" y="118"/>
                        <a:pt x="857" y="118"/>
                      </a:cubicBezTo>
                      <a:cubicBezTo>
                        <a:pt x="857" y="118"/>
                        <a:pt x="858" y="117"/>
                        <a:pt x="858" y="117"/>
                      </a:cubicBezTo>
                      <a:close/>
                      <a:moveTo>
                        <a:pt x="860" y="116"/>
                      </a:moveTo>
                      <a:cubicBezTo>
                        <a:pt x="860" y="116"/>
                        <a:pt x="860" y="116"/>
                        <a:pt x="860" y="116"/>
                      </a:cubicBezTo>
                      <a:cubicBezTo>
                        <a:pt x="859" y="115"/>
                        <a:pt x="859" y="117"/>
                        <a:pt x="859" y="117"/>
                      </a:cubicBezTo>
                      <a:cubicBezTo>
                        <a:pt x="860" y="117"/>
                        <a:pt x="859" y="117"/>
                        <a:pt x="860" y="116"/>
                      </a:cubicBezTo>
                      <a:close/>
                      <a:moveTo>
                        <a:pt x="849" y="110"/>
                      </a:moveTo>
                      <a:cubicBezTo>
                        <a:pt x="848" y="113"/>
                        <a:pt x="849" y="111"/>
                        <a:pt x="849" y="110"/>
                      </a:cubicBezTo>
                      <a:close/>
                      <a:moveTo>
                        <a:pt x="845" y="105"/>
                      </a:moveTo>
                      <a:cubicBezTo>
                        <a:pt x="844" y="106"/>
                        <a:pt x="844" y="106"/>
                        <a:pt x="844" y="107"/>
                      </a:cubicBezTo>
                      <a:cubicBezTo>
                        <a:pt x="844" y="107"/>
                        <a:pt x="845" y="105"/>
                        <a:pt x="845" y="105"/>
                      </a:cubicBezTo>
                      <a:close/>
                      <a:moveTo>
                        <a:pt x="844" y="105"/>
                      </a:moveTo>
                      <a:cubicBezTo>
                        <a:pt x="843" y="105"/>
                        <a:pt x="843" y="106"/>
                        <a:pt x="843" y="106"/>
                      </a:cubicBezTo>
                      <a:lnTo>
                        <a:pt x="844" y="105"/>
                      </a:lnTo>
                      <a:close/>
                      <a:moveTo>
                        <a:pt x="836" y="101"/>
                      </a:moveTo>
                      <a:cubicBezTo>
                        <a:pt x="836" y="102"/>
                        <a:pt x="836" y="102"/>
                        <a:pt x="836" y="102"/>
                      </a:cubicBezTo>
                      <a:cubicBezTo>
                        <a:pt x="836" y="102"/>
                        <a:pt x="836" y="101"/>
                        <a:pt x="836" y="101"/>
                      </a:cubicBezTo>
                      <a:close/>
                      <a:moveTo>
                        <a:pt x="838" y="98"/>
                      </a:moveTo>
                      <a:cubicBezTo>
                        <a:pt x="839" y="95"/>
                        <a:pt x="838" y="96"/>
                        <a:pt x="838" y="98"/>
                      </a:cubicBezTo>
                      <a:close/>
                      <a:moveTo>
                        <a:pt x="828" y="135"/>
                      </a:moveTo>
                      <a:cubicBezTo>
                        <a:pt x="828" y="136"/>
                        <a:pt x="828" y="137"/>
                        <a:pt x="827" y="137"/>
                      </a:cubicBezTo>
                      <a:cubicBezTo>
                        <a:pt x="828" y="138"/>
                        <a:pt x="828" y="138"/>
                        <a:pt x="828" y="138"/>
                      </a:cubicBezTo>
                      <a:cubicBezTo>
                        <a:pt x="828" y="137"/>
                        <a:pt x="829" y="136"/>
                        <a:pt x="828" y="135"/>
                      </a:cubicBezTo>
                      <a:close/>
                      <a:moveTo>
                        <a:pt x="846" y="121"/>
                      </a:moveTo>
                      <a:cubicBezTo>
                        <a:pt x="847" y="121"/>
                        <a:pt x="846" y="122"/>
                        <a:pt x="846" y="123"/>
                      </a:cubicBezTo>
                      <a:cubicBezTo>
                        <a:pt x="847" y="121"/>
                        <a:pt x="848" y="117"/>
                        <a:pt x="848" y="115"/>
                      </a:cubicBezTo>
                      <a:cubicBezTo>
                        <a:pt x="848" y="117"/>
                        <a:pt x="846" y="118"/>
                        <a:pt x="847" y="119"/>
                      </a:cubicBezTo>
                      <a:cubicBezTo>
                        <a:pt x="847" y="119"/>
                        <a:pt x="847" y="119"/>
                        <a:pt x="847" y="118"/>
                      </a:cubicBezTo>
                      <a:cubicBezTo>
                        <a:pt x="846" y="119"/>
                        <a:pt x="846" y="120"/>
                        <a:pt x="846" y="121"/>
                      </a:cubicBezTo>
                      <a:cubicBezTo>
                        <a:pt x="846" y="121"/>
                        <a:pt x="846" y="120"/>
                        <a:pt x="846" y="120"/>
                      </a:cubicBezTo>
                      <a:cubicBezTo>
                        <a:pt x="846" y="121"/>
                        <a:pt x="845" y="121"/>
                        <a:pt x="845" y="121"/>
                      </a:cubicBezTo>
                      <a:cubicBezTo>
                        <a:pt x="846" y="122"/>
                        <a:pt x="846" y="121"/>
                        <a:pt x="846" y="121"/>
                      </a:cubicBezTo>
                      <a:close/>
                      <a:moveTo>
                        <a:pt x="860" y="122"/>
                      </a:moveTo>
                      <a:cubicBezTo>
                        <a:pt x="860" y="122"/>
                        <a:pt x="859" y="123"/>
                        <a:pt x="860" y="123"/>
                      </a:cubicBezTo>
                      <a:cubicBezTo>
                        <a:pt x="860" y="123"/>
                        <a:pt x="860" y="123"/>
                        <a:pt x="860" y="123"/>
                      </a:cubicBezTo>
                      <a:cubicBezTo>
                        <a:pt x="859" y="124"/>
                        <a:pt x="860" y="122"/>
                        <a:pt x="860" y="122"/>
                      </a:cubicBezTo>
                      <a:close/>
                      <a:moveTo>
                        <a:pt x="861" y="115"/>
                      </a:moveTo>
                      <a:cubicBezTo>
                        <a:pt x="861" y="115"/>
                        <a:pt x="861" y="115"/>
                        <a:pt x="861" y="115"/>
                      </a:cubicBezTo>
                      <a:cubicBezTo>
                        <a:pt x="862" y="117"/>
                        <a:pt x="859" y="120"/>
                        <a:pt x="860" y="122"/>
                      </a:cubicBezTo>
                      <a:cubicBezTo>
                        <a:pt x="860" y="118"/>
                        <a:pt x="862" y="115"/>
                        <a:pt x="862" y="112"/>
                      </a:cubicBezTo>
                      <a:cubicBezTo>
                        <a:pt x="862" y="112"/>
                        <a:pt x="862" y="111"/>
                        <a:pt x="862" y="111"/>
                      </a:cubicBezTo>
                      <a:cubicBezTo>
                        <a:pt x="862" y="110"/>
                        <a:pt x="864" y="107"/>
                        <a:pt x="863" y="106"/>
                      </a:cubicBezTo>
                      <a:cubicBezTo>
                        <a:pt x="863" y="107"/>
                        <a:pt x="862" y="108"/>
                        <a:pt x="862" y="110"/>
                      </a:cubicBezTo>
                      <a:cubicBezTo>
                        <a:pt x="861" y="109"/>
                        <a:pt x="861" y="109"/>
                        <a:pt x="861" y="109"/>
                      </a:cubicBezTo>
                      <a:cubicBezTo>
                        <a:pt x="862" y="111"/>
                        <a:pt x="861" y="114"/>
                        <a:pt x="861" y="115"/>
                      </a:cubicBezTo>
                      <a:close/>
                      <a:moveTo>
                        <a:pt x="842" y="104"/>
                      </a:moveTo>
                      <a:cubicBezTo>
                        <a:pt x="842" y="105"/>
                        <a:pt x="842" y="105"/>
                        <a:pt x="842" y="106"/>
                      </a:cubicBezTo>
                      <a:cubicBezTo>
                        <a:pt x="843" y="105"/>
                        <a:pt x="842" y="104"/>
                        <a:pt x="842" y="104"/>
                      </a:cubicBezTo>
                      <a:close/>
                      <a:moveTo>
                        <a:pt x="707" y="252"/>
                      </a:moveTo>
                      <a:cubicBezTo>
                        <a:pt x="708" y="252"/>
                        <a:pt x="709" y="252"/>
                        <a:pt x="710" y="253"/>
                      </a:cubicBezTo>
                      <a:cubicBezTo>
                        <a:pt x="710" y="254"/>
                        <a:pt x="709" y="255"/>
                        <a:pt x="710" y="256"/>
                      </a:cubicBezTo>
                      <a:cubicBezTo>
                        <a:pt x="712" y="257"/>
                        <a:pt x="715" y="253"/>
                        <a:pt x="715" y="256"/>
                      </a:cubicBezTo>
                      <a:cubicBezTo>
                        <a:pt x="717" y="258"/>
                        <a:pt x="720" y="259"/>
                        <a:pt x="723" y="259"/>
                      </a:cubicBezTo>
                      <a:cubicBezTo>
                        <a:pt x="725" y="260"/>
                        <a:pt x="726" y="261"/>
                        <a:pt x="728" y="262"/>
                      </a:cubicBezTo>
                      <a:cubicBezTo>
                        <a:pt x="730" y="262"/>
                        <a:pt x="733" y="262"/>
                        <a:pt x="734" y="263"/>
                      </a:cubicBezTo>
                      <a:cubicBezTo>
                        <a:pt x="736" y="263"/>
                        <a:pt x="737" y="264"/>
                        <a:pt x="739" y="265"/>
                      </a:cubicBezTo>
                      <a:cubicBezTo>
                        <a:pt x="744" y="267"/>
                        <a:pt x="749" y="267"/>
                        <a:pt x="753" y="269"/>
                      </a:cubicBezTo>
                      <a:cubicBezTo>
                        <a:pt x="756" y="269"/>
                        <a:pt x="760" y="271"/>
                        <a:pt x="762" y="272"/>
                      </a:cubicBezTo>
                      <a:cubicBezTo>
                        <a:pt x="765" y="272"/>
                        <a:pt x="768" y="274"/>
                        <a:pt x="771" y="275"/>
                      </a:cubicBezTo>
                      <a:cubicBezTo>
                        <a:pt x="772" y="275"/>
                        <a:pt x="774" y="275"/>
                        <a:pt x="776" y="276"/>
                      </a:cubicBezTo>
                      <a:cubicBezTo>
                        <a:pt x="776" y="276"/>
                        <a:pt x="777" y="276"/>
                        <a:pt x="777" y="276"/>
                      </a:cubicBezTo>
                      <a:cubicBezTo>
                        <a:pt x="779" y="277"/>
                        <a:pt x="781" y="277"/>
                        <a:pt x="782" y="277"/>
                      </a:cubicBezTo>
                      <a:cubicBezTo>
                        <a:pt x="784" y="278"/>
                        <a:pt x="785" y="279"/>
                        <a:pt x="787" y="279"/>
                      </a:cubicBezTo>
                      <a:cubicBezTo>
                        <a:pt x="789" y="280"/>
                        <a:pt x="792" y="281"/>
                        <a:pt x="795" y="281"/>
                      </a:cubicBezTo>
                      <a:cubicBezTo>
                        <a:pt x="796" y="282"/>
                        <a:pt x="798" y="282"/>
                        <a:pt x="799" y="282"/>
                      </a:cubicBezTo>
                      <a:cubicBezTo>
                        <a:pt x="800" y="283"/>
                        <a:pt x="800" y="283"/>
                        <a:pt x="801" y="283"/>
                      </a:cubicBezTo>
                      <a:cubicBezTo>
                        <a:pt x="802" y="283"/>
                        <a:pt x="802" y="283"/>
                        <a:pt x="802" y="283"/>
                      </a:cubicBezTo>
                      <a:cubicBezTo>
                        <a:pt x="803" y="284"/>
                        <a:pt x="803" y="284"/>
                        <a:pt x="803" y="284"/>
                      </a:cubicBezTo>
                      <a:cubicBezTo>
                        <a:pt x="803" y="284"/>
                        <a:pt x="803" y="284"/>
                        <a:pt x="803" y="284"/>
                      </a:cubicBezTo>
                      <a:cubicBezTo>
                        <a:pt x="803" y="284"/>
                        <a:pt x="803" y="284"/>
                        <a:pt x="803" y="284"/>
                      </a:cubicBezTo>
                      <a:cubicBezTo>
                        <a:pt x="804" y="285"/>
                        <a:pt x="805" y="284"/>
                        <a:pt x="806" y="285"/>
                      </a:cubicBezTo>
                      <a:cubicBezTo>
                        <a:pt x="807" y="285"/>
                        <a:pt x="808" y="286"/>
                        <a:pt x="809" y="287"/>
                      </a:cubicBezTo>
                      <a:cubicBezTo>
                        <a:pt x="810" y="286"/>
                        <a:pt x="811" y="287"/>
                        <a:pt x="812" y="288"/>
                      </a:cubicBezTo>
                      <a:cubicBezTo>
                        <a:pt x="813" y="288"/>
                        <a:pt x="813" y="288"/>
                        <a:pt x="813" y="288"/>
                      </a:cubicBezTo>
                      <a:cubicBezTo>
                        <a:pt x="813" y="288"/>
                        <a:pt x="813" y="287"/>
                        <a:pt x="813" y="287"/>
                      </a:cubicBezTo>
                      <a:cubicBezTo>
                        <a:pt x="813" y="287"/>
                        <a:pt x="813" y="287"/>
                        <a:pt x="813" y="286"/>
                      </a:cubicBezTo>
                      <a:cubicBezTo>
                        <a:pt x="813" y="286"/>
                        <a:pt x="813" y="286"/>
                        <a:pt x="813" y="286"/>
                      </a:cubicBezTo>
                      <a:cubicBezTo>
                        <a:pt x="813" y="285"/>
                        <a:pt x="813" y="285"/>
                        <a:pt x="813" y="284"/>
                      </a:cubicBezTo>
                      <a:cubicBezTo>
                        <a:pt x="813" y="282"/>
                        <a:pt x="813" y="282"/>
                        <a:pt x="813" y="282"/>
                      </a:cubicBezTo>
                      <a:cubicBezTo>
                        <a:pt x="813" y="282"/>
                        <a:pt x="812" y="281"/>
                        <a:pt x="812" y="280"/>
                      </a:cubicBezTo>
                      <a:cubicBezTo>
                        <a:pt x="812" y="280"/>
                        <a:pt x="813" y="280"/>
                        <a:pt x="813" y="279"/>
                      </a:cubicBezTo>
                      <a:cubicBezTo>
                        <a:pt x="813" y="279"/>
                        <a:pt x="812" y="279"/>
                        <a:pt x="812" y="279"/>
                      </a:cubicBezTo>
                      <a:cubicBezTo>
                        <a:pt x="812" y="278"/>
                        <a:pt x="812" y="278"/>
                        <a:pt x="812" y="278"/>
                      </a:cubicBezTo>
                      <a:cubicBezTo>
                        <a:pt x="812" y="277"/>
                        <a:pt x="812" y="277"/>
                        <a:pt x="812" y="277"/>
                      </a:cubicBezTo>
                      <a:cubicBezTo>
                        <a:pt x="812" y="276"/>
                        <a:pt x="812" y="276"/>
                        <a:pt x="812" y="275"/>
                      </a:cubicBezTo>
                      <a:cubicBezTo>
                        <a:pt x="813" y="270"/>
                        <a:pt x="813" y="265"/>
                        <a:pt x="813" y="259"/>
                      </a:cubicBezTo>
                      <a:cubicBezTo>
                        <a:pt x="813" y="254"/>
                        <a:pt x="813" y="250"/>
                        <a:pt x="813" y="245"/>
                      </a:cubicBezTo>
                      <a:cubicBezTo>
                        <a:pt x="815" y="226"/>
                        <a:pt x="815" y="226"/>
                        <a:pt x="815" y="226"/>
                      </a:cubicBezTo>
                      <a:cubicBezTo>
                        <a:pt x="815" y="219"/>
                        <a:pt x="816" y="212"/>
                        <a:pt x="817" y="206"/>
                      </a:cubicBezTo>
                      <a:cubicBezTo>
                        <a:pt x="817" y="206"/>
                        <a:pt x="818" y="205"/>
                        <a:pt x="818" y="205"/>
                      </a:cubicBezTo>
                      <a:cubicBezTo>
                        <a:pt x="818" y="204"/>
                        <a:pt x="817" y="204"/>
                        <a:pt x="818" y="204"/>
                      </a:cubicBezTo>
                      <a:cubicBezTo>
                        <a:pt x="818" y="203"/>
                        <a:pt x="818" y="203"/>
                        <a:pt x="818" y="203"/>
                      </a:cubicBezTo>
                      <a:cubicBezTo>
                        <a:pt x="819" y="197"/>
                        <a:pt x="820" y="192"/>
                        <a:pt x="822" y="186"/>
                      </a:cubicBezTo>
                      <a:cubicBezTo>
                        <a:pt x="822" y="185"/>
                        <a:pt x="822" y="186"/>
                        <a:pt x="822" y="186"/>
                      </a:cubicBezTo>
                      <a:cubicBezTo>
                        <a:pt x="823" y="183"/>
                        <a:pt x="824" y="178"/>
                        <a:pt x="825" y="175"/>
                      </a:cubicBezTo>
                      <a:cubicBezTo>
                        <a:pt x="825" y="173"/>
                        <a:pt x="825" y="171"/>
                        <a:pt x="826" y="170"/>
                      </a:cubicBezTo>
                      <a:cubicBezTo>
                        <a:pt x="826" y="169"/>
                        <a:pt x="825" y="169"/>
                        <a:pt x="825" y="169"/>
                      </a:cubicBezTo>
                      <a:cubicBezTo>
                        <a:pt x="826" y="169"/>
                        <a:pt x="826" y="169"/>
                        <a:pt x="826" y="169"/>
                      </a:cubicBezTo>
                      <a:cubicBezTo>
                        <a:pt x="826" y="167"/>
                        <a:pt x="826" y="167"/>
                        <a:pt x="826" y="167"/>
                      </a:cubicBezTo>
                      <a:cubicBezTo>
                        <a:pt x="827" y="164"/>
                        <a:pt x="828" y="160"/>
                        <a:pt x="829" y="156"/>
                      </a:cubicBezTo>
                      <a:cubicBezTo>
                        <a:pt x="829" y="155"/>
                        <a:pt x="829" y="155"/>
                        <a:pt x="829" y="154"/>
                      </a:cubicBezTo>
                      <a:cubicBezTo>
                        <a:pt x="830" y="154"/>
                        <a:pt x="830" y="154"/>
                        <a:pt x="829" y="153"/>
                      </a:cubicBezTo>
                      <a:cubicBezTo>
                        <a:pt x="829" y="153"/>
                        <a:pt x="830" y="151"/>
                        <a:pt x="830" y="152"/>
                      </a:cubicBezTo>
                      <a:cubicBezTo>
                        <a:pt x="830" y="151"/>
                        <a:pt x="830" y="152"/>
                        <a:pt x="830" y="152"/>
                      </a:cubicBezTo>
                      <a:cubicBezTo>
                        <a:pt x="831" y="151"/>
                        <a:pt x="831" y="149"/>
                        <a:pt x="831" y="147"/>
                      </a:cubicBezTo>
                      <a:cubicBezTo>
                        <a:pt x="831" y="146"/>
                        <a:pt x="832" y="144"/>
                        <a:pt x="833" y="142"/>
                      </a:cubicBezTo>
                      <a:cubicBezTo>
                        <a:pt x="833" y="144"/>
                        <a:pt x="833" y="146"/>
                        <a:pt x="835" y="147"/>
                      </a:cubicBezTo>
                      <a:cubicBezTo>
                        <a:pt x="836" y="145"/>
                        <a:pt x="836" y="141"/>
                        <a:pt x="837" y="140"/>
                      </a:cubicBezTo>
                      <a:cubicBezTo>
                        <a:pt x="838" y="135"/>
                        <a:pt x="839" y="130"/>
                        <a:pt x="840" y="125"/>
                      </a:cubicBezTo>
                      <a:cubicBezTo>
                        <a:pt x="840" y="124"/>
                        <a:pt x="840" y="124"/>
                        <a:pt x="840" y="124"/>
                      </a:cubicBezTo>
                      <a:cubicBezTo>
                        <a:pt x="842" y="119"/>
                        <a:pt x="842" y="114"/>
                        <a:pt x="844" y="108"/>
                      </a:cubicBezTo>
                      <a:cubicBezTo>
                        <a:pt x="842" y="119"/>
                        <a:pt x="839" y="128"/>
                        <a:pt x="838" y="138"/>
                      </a:cubicBezTo>
                      <a:cubicBezTo>
                        <a:pt x="837" y="140"/>
                        <a:pt x="836" y="146"/>
                        <a:pt x="835" y="150"/>
                      </a:cubicBezTo>
                      <a:cubicBezTo>
                        <a:pt x="835" y="152"/>
                        <a:pt x="836" y="153"/>
                        <a:pt x="838" y="152"/>
                      </a:cubicBezTo>
                      <a:cubicBezTo>
                        <a:pt x="840" y="150"/>
                        <a:pt x="839" y="147"/>
                        <a:pt x="840" y="145"/>
                      </a:cubicBezTo>
                      <a:cubicBezTo>
                        <a:pt x="841" y="145"/>
                        <a:pt x="841" y="144"/>
                        <a:pt x="842" y="145"/>
                      </a:cubicBezTo>
                      <a:cubicBezTo>
                        <a:pt x="842" y="150"/>
                        <a:pt x="840" y="156"/>
                        <a:pt x="840" y="160"/>
                      </a:cubicBezTo>
                      <a:cubicBezTo>
                        <a:pt x="840" y="161"/>
                        <a:pt x="840" y="162"/>
                        <a:pt x="840" y="163"/>
                      </a:cubicBezTo>
                      <a:cubicBezTo>
                        <a:pt x="840" y="163"/>
                        <a:pt x="840" y="164"/>
                        <a:pt x="841" y="164"/>
                      </a:cubicBezTo>
                      <a:cubicBezTo>
                        <a:pt x="841" y="164"/>
                        <a:pt x="841" y="164"/>
                        <a:pt x="842" y="164"/>
                      </a:cubicBezTo>
                      <a:cubicBezTo>
                        <a:pt x="842" y="159"/>
                        <a:pt x="846" y="156"/>
                        <a:pt x="846" y="151"/>
                      </a:cubicBezTo>
                      <a:cubicBezTo>
                        <a:pt x="847" y="150"/>
                        <a:pt x="848" y="149"/>
                        <a:pt x="849" y="149"/>
                      </a:cubicBezTo>
                      <a:cubicBezTo>
                        <a:pt x="849" y="147"/>
                        <a:pt x="850" y="145"/>
                        <a:pt x="850" y="143"/>
                      </a:cubicBezTo>
                      <a:cubicBezTo>
                        <a:pt x="850" y="142"/>
                        <a:pt x="850" y="142"/>
                        <a:pt x="850" y="142"/>
                      </a:cubicBezTo>
                      <a:cubicBezTo>
                        <a:pt x="851" y="137"/>
                        <a:pt x="851" y="133"/>
                        <a:pt x="853" y="129"/>
                      </a:cubicBezTo>
                      <a:cubicBezTo>
                        <a:pt x="853" y="133"/>
                        <a:pt x="852" y="136"/>
                        <a:pt x="851" y="140"/>
                      </a:cubicBezTo>
                      <a:cubicBezTo>
                        <a:pt x="851" y="140"/>
                        <a:pt x="852" y="141"/>
                        <a:pt x="852" y="141"/>
                      </a:cubicBezTo>
                      <a:cubicBezTo>
                        <a:pt x="851" y="144"/>
                        <a:pt x="850" y="149"/>
                        <a:pt x="849" y="152"/>
                      </a:cubicBezTo>
                      <a:cubicBezTo>
                        <a:pt x="850" y="153"/>
                        <a:pt x="851" y="153"/>
                        <a:pt x="851" y="152"/>
                      </a:cubicBezTo>
                      <a:cubicBezTo>
                        <a:pt x="851" y="152"/>
                        <a:pt x="851" y="153"/>
                        <a:pt x="851" y="153"/>
                      </a:cubicBezTo>
                      <a:cubicBezTo>
                        <a:pt x="851" y="153"/>
                        <a:pt x="851" y="153"/>
                        <a:pt x="852" y="153"/>
                      </a:cubicBezTo>
                      <a:cubicBezTo>
                        <a:pt x="851" y="155"/>
                        <a:pt x="851" y="155"/>
                        <a:pt x="851" y="157"/>
                      </a:cubicBezTo>
                      <a:cubicBezTo>
                        <a:pt x="851" y="158"/>
                        <a:pt x="851" y="158"/>
                        <a:pt x="852" y="158"/>
                      </a:cubicBezTo>
                      <a:cubicBezTo>
                        <a:pt x="852" y="156"/>
                        <a:pt x="853" y="155"/>
                        <a:pt x="853" y="153"/>
                      </a:cubicBezTo>
                      <a:cubicBezTo>
                        <a:pt x="853" y="152"/>
                        <a:pt x="853" y="151"/>
                        <a:pt x="853" y="151"/>
                      </a:cubicBezTo>
                      <a:cubicBezTo>
                        <a:pt x="853" y="150"/>
                        <a:pt x="853" y="150"/>
                        <a:pt x="854" y="150"/>
                      </a:cubicBezTo>
                      <a:cubicBezTo>
                        <a:pt x="854" y="149"/>
                        <a:pt x="853" y="149"/>
                        <a:pt x="853" y="148"/>
                      </a:cubicBezTo>
                      <a:cubicBezTo>
                        <a:pt x="853" y="148"/>
                        <a:pt x="854" y="148"/>
                        <a:pt x="854" y="147"/>
                      </a:cubicBezTo>
                      <a:cubicBezTo>
                        <a:pt x="855" y="145"/>
                        <a:pt x="854" y="143"/>
                        <a:pt x="855" y="141"/>
                      </a:cubicBezTo>
                      <a:cubicBezTo>
                        <a:pt x="855" y="140"/>
                        <a:pt x="856" y="139"/>
                        <a:pt x="857" y="137"/>
                      </a:cubicBezTo>
                      <a:cubicBezTo>
                        <a:pt x="857" y="138"/>
                        <a:pt x="856" y="139"/>
                        <a:pt x="856" y="140"/>
                      </a:cubicBezTo>
                      <a:cubicBezTo>
                        <a:pt x="855" y="144"/>
                        <a:pt x="856" y="148"/>
                        <a:pt x="855" y="151"/>
                      </a:cubicBezTo>
                      <a:cubicBezTo>
                        <a:pt x="856" y="152"/>
                        <a:pt x="856" y="151"/>
                        <a:pt x="857" y="151"/>
                      </a:cubicBezTo>
                      <a:cubicBezTo>
                        <a:pt x="857" y="150"/>
                        <a:pt x="857" y="149"/>
                        <a:pt x="857" y="148"/>
                      </a:cubicBezTo>
                      <a:cubicBezTo>
                        <a:pt x="857" y="148"/>
                        <a:pt x="857" y="149"/>
                        <a:pt x="857" y="148"/>
                      </a:cubicBezTo>
                      <a:cubicBezTo>
                        <a:pt x="857" y="146"/>
                        <a:pt x="857" y="144"/>
                        <a:pt x="858" y="141"/>
                      </a:cubicBezTo>
                      <a:cubicBezTo>
                        <a:pt x="858" y="141"/>
                        <a:pt x="858" y="140"/>
                        <a:pt x="859" y="141"/>
                      </a:cubicBezTo>
                      <a:cubicBezTo>
                        <a:pt x="859" y="140"/>
                        <a:pt x="859" y="140"/>
                        <a:pt x="860" y="140"/>
                      </a:cubicBezTo>
                      <a:cubicBezTo>
                        <a:pt x="860" y="139"/>
                        <a:pt x="859" y="140"/>
                        <a:pt x="859" y="140"/>
                      </a:cubicBezTo>
                      <a:cubicBezTo>
                        <a:pt x="860" y="139"/>
                        <a:pt x="859" y="138"/>
                        <a:pt x="860" y="138"/>
                      </a:cubicBezTo>
                      <a:cubicBezTo>
                        <a:pt x="860" y="134"/>
                        <a:pt x="861" y="132"/>
                        <a:pt x="861" y="128"/>
                      </a:cubicBezTo>
                      <a:cubicBezTo>
                        <a:pt x="861" y="131"/>
                        <a:pt x="861" y="134"/>
                        <a:pt x="860" y="137"/>
                      </a:cubicBezTo>
                      <a:cubicBezTo>
                        <a:pt x="860" y="138"/>
                        <a:pt x="861" y="137"/>
                        <a:pt x="861" y="138"/>
                      </a:cubicBezTo>
                      <a:cubicBezTo>
                        <a:pt x="861" y="139"/>
                        <a:pt x="860" y="139"/>
                        <a:pt x="860" y="140"/>
                      </a:cubicBezTo>
                      <a:cubicBezTo>
                        <a:pt x="860" y="141"/>
                        <a:pt x="860" y="142"/>
                        <a:pt x="860" y="143"/>
                      </a:cubicBezTo>
                      <a:cubicBezTo>
                        <a:pt x="860" y="144"/>
                        <a:pt x="859" y="145"/>
                        <a:pt x="859" y="146"/>
                      </a:cubicBezTo>
                      <a:cubicBezTo>
                        <a:pt x="860" y="147"/>
                        <a:pt x="860" y="148"/>
                        <a:pt x="860" y="149"/>
                      </a:cubicBezTo>
                      <a:cubicBezTo>
                        <a:pt x="860" y="150"/>
                        <a:pt x="860" y="149"/>
                        <a:pt x="860" y="150"/>
                      </a:cubicBezTo>
                      <a:cubicBezTo>
                        <a:pt x="861" y="151"/>
                        <a:pt x="861" y="150"/>
                        <a:pt x="862" y="150"/>
                      </a:cubicBezTo>
                      <a:cubicBezTo>
                        <a:pt x="862" y="151"/>
                        <a:pt x="861" y="150"/>
                        <a:pt x="861" y="151"/>
                      </a:cubicBezTo>
                      <a:cubicBezTo>
                        <a:pt x="861" y="151"/>
                        <a:pt x="861" y="152"/>
                        <a:pt x="862" y="152"/>
                      </a:cubicBezTo>
                      <a:cubicBezTo>
                        <a:pt x="861" y="154"/>
                        <a:pt x="861" y="155"/>
                        <a:pt x="861" y="157"/>
                      </a:cubicBezTo>
                      <a:cubicBezTo>
                        <a:pt x="861" y="157"/>
                        <a:pt x="861" y="156"/>
                        <a:pt x="861" y="157"/>
                      </a:cubicBezTo>
                      <a:cubicBezTo>
                        <a:pt x="861" y="157"/>
                        <a:pt x="861" y="160"/>
                        <a:pt x="861" y="160"/>
                      </a:cubicBezTo>
                      <a:cubicBezTo>
                        <a:pt x="861" y="162"/>
                        <a:pt x="861" y="163"/>
                        <a:pt x="860" y="165"/>
                      </a:cubicBezTo>
                      <a:cubicBezTo>
                        <a:pt x="860" y="166"/>
                        <a:pt x="861" y="165"/>
                        <a:pt x="861" y="166"/>
                      </a:cubicBezTo>
                      <a:cubicBezTo>
                        <a:pt x="861" y="167"/>
                        <a:pt x="861" y="168"/>
                        <a:pt x="860" y="169"/>
                      </a:cubicBezTo>
                      <a:cubicBezTo>
                        <a:pt x="861" y="170"/>
                        <a:pt x="861" y="172"/>
                        <a:pt x="860" y="173"/>
                      </a:cubicBezTo>
                      <a:cubicBezTo>
                        <a:pt x="861" y="173"/>
                        <a:pt x="861" y="172"/>
                        <a:pt x="862" y="172"/>
                      </a:cubicBezTo>
                      <a:cubicBezTo>
                        <a:pt x="862" y="172"/>
                        <a:pt x="861" y="173"/>
                        <a:pt x="861" y="174"/>
                      </a:cubicBezTo>
                      <a:cubicBezTo>
                        <a:pt x="861" y="178"/>
                        <a:pt x="862" y="181"/>
                        <a:pt x="861" y="186"/>
                      </a:cubicBezTo>
                      <a:cubicBezTo>
                        <a:pt x="861" y="187"/>
                        <a:pt x="862" y="187"/>
                        <a:pt x="861" y="188"/>
                      </a:cubicBezTo>
                      <a:cubicBezTo>
                        <a:pt x="861" y="188"/>
                        <a:pt x="862" y="188"/>
                        <a:pt x="862" y="188"/>
                      </a:cubicBezTo>
                      <a:cubicBezTo>
                        <a:pt x="862" y="190"/>
                        <a:pt x="860" y="196"/>
                        <a:pt x="862" y="198"/>
                      </a:cubicBezTo>
                      <a:cubicBezTo>
                        <a:pt x="861" y="198"/>
                        <a:pt x="861" y="197"/>
                        <a:pt x="861" y="198"/>
                      </a:cubicBezTo>
                      <a:cubicBezTo>
                        <a:pt x="861" y="199"/>
                        <a:pt x="860" y="200"/>
                        <a:pt x="861" y="201"/>
                      </a:cubicBezTo>
                      <a:cubicBezTo>
                        <a:pt x="861" y="204"/>
                        <a:pt x="860" y="206"/>
                        <a:pt x="861" y="208"/>
                      </a:cubicBezTo>
                      <a:cubicBezTo>
                        <a:pt x="860" y="209"/>
                        <a:pt x="860" y="210"/>
                        <a:pt x="860" y="210"/>
                      </a:cubicBezTo>
                      <a:cubicBezTo>
                        <a:pt x="860" y="211"/>
                        <a:pt x="860" y="213"/>
                        <a:pt x="860" y="214"/>
                      </a:cubicBezTo>
                      <a:cubicBezTo>
                        <a:pt x="859" y="231"/>
                        <a:pt x="857" y="248"/>
                        <a:pt x="857" y="264"/>
                      </a:cubicBezTo>
                      <a:cubicBezTo>
                        <a:pt x="856" y="268"/>
                        <a:pt x="857" y="273"/>
                        <a:pt x="857" y="277"/>
                      </a:cubicBezTo>
                      <a:cubicBezTo>
                        <a:pt x="857" y="277"/>
                        <a:pt x="857" y="277"/>
                        <a:pt x="857" y="278"/>
                      </a:cubicBezTo>
                      <a:cubicBezTo>
                        <a:pt x="857" y="279"/>
                        <a:pt x="857" y="279"/>
                        <a:pt x="857" y="279"/>
                      </a:cubicBezTo>
                      <a:cubicBezTo>
                        <a:pt x="857" y="280"/>
                        <a:pt x="857" y="281"/>
                        <a:pt x="857" y="282"/>
                      </a:cubicBezTo>
                      <a:cubicBezTo>
                        <a:pt x="857" y="291"/>
                        <a:pt x="857" y="302"/>
                        <a:pt x="859" y="311"/>
                      </a:cubicBezTo>
                      <a:cubicBezTo>
                        <a:pt x="858" y="317"/>
                        <a:pt x="860" y="324"/>
                        <a:pt x="860" y="331"/>
                      </a:cubicBezTo>
                      <a:cubicBezTo>
                        <a:pt x="860" y="334"/>
                        <a:pt x="860" y="336"/>
                        <a:pt x="860" y="339"/>
                      </a:cubicBezTo>
                      <a:cubicBezTo>
                        <a:pt x="861" y="340"/>
                        <a:pt x="861" y="342"/>
                        <a:pt x="861" y="343"/>
                      </a:cubicBezTo>
                      <a:cubicBezTo>
                        <a:pt x="861" y="345"/>
                        <a:pt x="861" y="347"/>
                        <a:pt x="861" y="349"/>
                      </a:cubicBezTo>
                      <a:cubicBezTo>
                        <a:pt x="861" y="350"/>
                        <a:pt x="861" y="350"/>
                        <a:pt x="861" y="350"/>
                      </a:cubicBezTo>
                      <a:cubicBezTo>
                        <a:pt x="861" y="351"/>
                        <a:pt x="861" y="351"/>
                        <a:pt x="861" y="351"/>
                      </a:cubicBezTo>
                      <a:cubicBezTo>
                        <a:pt x="861" y="351"/>
                        <a:pt x="861" y="351"/>
                        <a:pt x="861" y="351"/>
                      </a:cubicBezTo>
                      <a:cubicBezTo>
                        <a:pt x="861" y="351"/>
                        <a:pt x="860" y="350"/>
                        <a:pt x="860" y="350"/>
                      </a:cubicBezTo>
                      <a:cubicBezTo>
                        <a:pt x="859" y="350"/>
                        <a:pt x="858" y="350"/>
                        <a:pt x="857" y="349"/>
                      </a:cubicBezTo>
                      <a:cubicBezTo>
                        <a:pt x="854" y="349"/>
                        <a:pt x="853" y="349"/>
                        <a:pt x="851" y="348"/>
                      </a:cubicBezTo>
                      <a:cubicBezTo>
                        <a:pt x="843" y="346"/>
                        <a:pt x="834" y="342"/>
                        <a:pt x="826" y="340"/>
                      </a:cubicBezTo>
                      <a:cubicBezTo>
                        <a:pt x="824" y="340"/>
                        <a:pt x="821" y="338"/>
                        <a:pt x="819" y="338"/>
                      </a:cubicBezTo>
                      <a:cubicBezTo>
                        <a:pt x="818" y="338"/>
                        <a:pt x="817" y="338"/>
                        <a:pt x="816" y="337"/>
                      </a:cubicBezTo>
                      <a:cubicBezTo>
                        <a:pt x="812" y="336"/>
                        <a:pt x="807" y="334"/>
                        <a:pt x="803" y="334"/>
                      </a:cubicBezTo>
                      <a:cubicBezTo>
                        <a:pt x="801" y="333"/>
                        <a:pt x="799" y="332"/>
                        <a:pt x="797" y="331"/>
                      </a:cubicBezTo>
                      <a:cubicBezTo>
                        <a:pt x="794" y="331"/>
                        <a:pt x="792" y="330"/>
                        <a:pt x="790" y="330"/>
                      </a:cubicBezTo>
                      <a:cubicBezTo>
                        <a:pt x="789" y="329"/>
                        <a:pt x="788" y="329"/>
                        <a:pt x="788" y="329"/>
                      </a:cubicBezTo>
                      <a:cubicBezTo>
                        <a:pt x="787" y="329"/>
                        <a:pt x="787" y="329"/>
                        <a:pt x="786" y="328"/>
                      </a:cubicBezTo>
                      <a:cubicBezTo>
                        <a:pt x="783" y="328"/>
                        <a:pt x="779" y="327"/>
                        <a:pt x="776" y="325"/>
                      </a:cubicBezTo>
                      <a:cubicBezTo>
                        <a:pt x="775" y="325"/>
                        <a:pt x="775" y="325"/>
                        <a:pt x="775" y="326"/>
                      </a:cubicBezTo>
                      <a:cubicBezTo>
                        <a:pt x="773" y="324"/>
                        <a:pt x="770" y="325"/>
                        <a:pt x="768" y="324"/>
                      </a:cubicBezTo>
                      <a:cubicBezTo>
                        <a:pt x="767" y="324"/>
                        <a:pt x="767" y="324"/>
                        <a:pt x="767" y="324"/>
                      </a:cubicBezTo>
                      <a:cubicBezTo>
                        <a:pt x="766" y="323"/>
                        <a:pt x="765" y="323"/>
                        <a:pt x="763" y="323"/>
                      </a:cubicBezTo>
                      <a:cubicBezTo>
                        <a:pt x="759" y="321"/>
                        <a:pt x="755" y="321"/>
                        <a:pt x="751" y="319"/>
                      </a:cubicBezTo>
                      <a:cubicBezTo>
                        <a:pt x="749" y="320"/>
                        <a:pt x="746" y="319"/>
                        <a:pt x="744" y="318"/>
                      </a:cubicBezTo>
                      <a:cubicBezTo>
                        <a:pt x="743" y="318"/>
                        <a:pt x="743" y="319"/>
                        <a:pt x="742" y="318"/>
                      </a:cubicBezTo>
                      <a:cubicBezTo>
                        <a:pt x="741" y="318"/>
                        <a:pt x="741" y="318"/>
                        <a:pt x="741" y="318"/>
                      </a:cubicBezTo>
                      <a:cubicBezTo>
                        <a:pt x="740" y="318"/>
                        <a:pt x="740" y="318"/>
                        <a:pt x="739" y="318"/>
                      </a:cubicBezTo>
                      <a:cubicBezTo>
                        <a:pt x="738" y="317"/>
                        <a:pt x="738" y="317"/>
                        <a:pt x="737" y="316"/>
                      </a:cubicBezTo>
                      <a:cubicBezTo>
                        <a:pt x="736" y="316"/>
                        <a:pt x="736" y="317"/>
                        <a:pt x="735" y="316"/>
                      </a:cubicBezTo>
                      <a:cubicBezTo>
                        <a:pt x="734" y="316"/>
                        <a:pt x="733" y="315"/>
                        <a:pt x="733" y="315"/>
                      </a:cubicBezTo>
                      <a:cubicBezTo>
                        <a:pt x="731" y="315"/>
                        <a:pt x="729" y="316"/>
                        <a:pt x="727" y="314"/>
                      </a:cubicBezTo>
                      <a:cubicBezTo>
                        <a:pt x="725" y="314"/>
                        <a:pt x="724" y="313"/>
                        <a:pt x="722" y="313"/>
                      </a:cubicBezTo>
                      <a:cubicBezTo>
                        <a:pt x="721" y="313"/>
                        <a:pt x="720" y="313"/>
                        <a:pt x="719" y="313"/>
                      </a:cubicBezTo>
                      <a:cubicBezTo>
                        <a:pt x="718" y="313"/>
                        <a:pt x="718" y="313"/>
                        <a:pt x="717" y="313"/>
                      </a:cubicBezTo>
                      <a:cubicBezTo>
                        <a:pt x="715" y="312"/>
                        <a:pt x="713" y="313"/>
                        <a:pt x="711" y="311"/>
                      </a:cubicBezTo>
                      <a:cubicBezTo>
                        <a:pt x="708" y="312"/>
                        <a:pt x="703" y="309"/>
                        <a:pt x="701" y="311"/>
                      </a:cubicBezTo>
                      <a:cubicBezTo>
                        <a:pt x="701" y="312"/>
                        <a:pt x="700" y="313"/>
                        <a:pt x="699" y="313"/>
                      </a:cubicBezTo>
                      <a:cubicBezTo>
                        <a:pt x="698" y="313"/>
                        <a:pt x="698" y="312"/>
                        <a:pt x="697" y="311"/>
                      </a:cubicBezTo>
                      <a:cubicBezTo>
                        <a:pt x="696" y="311"/>
                        <a:pt x="693" y="310"/>
                        <a:pt x="692" y="310"/>
                      </a:cubicBezTo>
                      <a:cubicBezTo>
                        <a:pt x="691" y="310"/>
                        <a:pt x="691" y="311"/>
                        <a:pt x="690" y="311"/>
                      </a:cubicBezTo>
                      <a:cubicBezTo>
                        <a:pt x="689" y="311"/>
                        <a:pt x="688" y="309"/>
                        <a:pt x="687" y="309"/>
                      </a:cubicBezTo>
                      <a:cubicBezTo>
                        <a:pt x="686" y="309"/>
                        <a:pt x="685" y="310"/>
                        <a:pt x="684" y="310"/>
                      </a:cubicBezTo>
                      <a:cubicBezTo>
                        <a:pt x="683" y="309"/>
                        <a:pt x="682" y="308"/>
                        <a:pt x="682" y="307"/>
                      </a:cubicBezTo>
                      <a:cubicBezTo>
                        <a:pt x="682" y="307"/>
                        <a:pt x="682" y="307"/>
                        <a:pt x="681" y="307"/>
                      </a:cubicBezTo>
                      <a:cubicBezTo>
                        <a:pt x="680" y="305"/>
                        <a:pt x="677" y="304"/>
                        <a:pt x="674" y="304"/>
                      </a:cubicBezTo>
                      <a:cubicBezTo>
                        <a:pt x="674" y="303"/>
                        <a:pt x="673" y="303"/>
                        <a:pt x="673" y="303"/>
                      </a:cubicBezTo>
                      <a:cubicBezTo>
                        <a:pt x="670" y="302"/>
                        <a:pt x="668" y="299"/>
                        <a:pt x="666" y="296"/>
                      </a:cubicBezTo>
                      <a:cubicBezTo>
                        <a:pt x="666" y="296"/>
                        <a:pt x="665" y="296"/>
                        <a:pt x="665" y="295"/>
                      </a:cubicBezTo>
                      <a:cubicBezTo>
                        <a:pt x="664" y="294"/>
                        <a:pt x="664" y="293"/>
                        <a:pt x="663" y="292"/>
                      </a:cubicBezTo>
                      <a:cubicBezTo>
                        <a:pt x="663" y="291"/>
                        <a:pt x="662" y="291"/>
                        <a:pt x="662" y="290"/>
                      </a:cubicBezTo>
                      <a:cubicBezTo>
                        <a:pt x="662" y="288"/>
                        <a:pt x="661" y="287"/>
                        <a:pt x="660" y="286"/>
                      </a:cubicBezTo>
                      <a:cubicBezTo>
                        <a:pt x="660" y="285"/>
                        <a:pt x="659" y="284"/>
                        <a:pt x="659" y="283"/>
                      </a:cubicBezTo>
                      <a:cubicBezTo>
                        <a:pt x="658" y="281"/>
                        <a:pt x="659" y="279"/>
                        <a:pt x="658" y="277"/>
                      </a:cubicBezTo>
                      <a:cubicBezTo>
                        <a:pt x="659" y="274"/>
                        <a:pt x="659" y="271"/>
                        <a:pt x="660" y="267"/>
                      </a:cubicBezTo>
                      <a:cubicBezTo>
                        <a:pt x="660" y="267"/>
                        <a:pt x="659" y="267"/>
                        <a:pt x="660" y="266"/>
                      </a:cubicBezTo>
                      <a:cubicBezTo>
                        <a:pt x="661" y="265"/>
                        <a:pt x="661" y="263"/>
                        <a:pt x="662" y="261"/>
                      </a:cubicBezTo>
                      <a:cubicBezTo>
                        <a:pt x="663" y="261"/>
                        <a:pt x="663" y="260"/>
                        <a:pt x="664" y="260"/>
                      </a:cubicBezTo>
                      <a:cubicBezTo>
                        <a:pt x="665" y="259"/>
                        <a:pt x="665" y="258"/>
                        <a:pt x="666" y="257"/>
                      </a:cubicBezTo>
                      <a:cubicBezTo>
                        <a:pt x="670" y="256"/>
                        <a:pt x="673" y="253"/>
                        <a:pt x="677" y="251"/>
                      </a:cubicBezTo>
                      <a:cubicBezTo>
                        <a:pt x="677" y="251"/>
                        <a:pt x="678" y="251"/>
                        <a:pt x="678" y="251"/>
                      </a:cubicBezTo>
                      <a:cubicBezTo>
                        <a:pt x="680" y="250"/>
                        <a:pt x="682" y="250"/>
                        <a:pt x="684" y="249"/>
                      </a:cubicBezTo>
                      <a:cubicBezTo>
                        <a:pt x="685" y="248"/>
                        <a:pt x="687" y="249"/>
                        <a:pt x="689" y="249"/>
                      </a:cubicBezTo>
                      <a:cubicBezTo>
                        <a:pt x="690" y="249"/>
                        <a:pt x="690" y="248"/>
                        <a:pt x="692" y="249"/>
                      </a:cubicBezTo>
                      <a:cubicBezTo>
                        <a:pt x="693" y="249"/>
                        <a:pt x="695" y="248"/>
                        <a:pt x="696" y="248"/>
                      </a:cubicBezTo>
                      <a:cubicBezTo>
                        <a:pt x="698" y="248"/>
                        <a:pt x="700" y="249"/>
                        <a:pt x="701" y="250"/>
                      </a:cubicBezTo>
                      <a:cubicBezTo>
                        <a:pt x="702" y="250"/>
                        <a:pt x="703" y="249"/>
                        <a:pt x="704" y="250"/>
                      </a:cubicBezTo>
                      <a:cubicBezTo>
                        <a:pt x="705" y="250"/>
                        <a:pt x="706" y="252"/>
                        <a:pt x="707" y="252"/>
                      </a:cubicBezTo>
                      <a:close/>
                      <a:moveTo>
                        <a:pt x="858" y="156"/>
                      </a:moveTo>
                      <a:cubicBezTo>
                        <a:pt x="858" y="156"/>
                        <a:pt x="858" y="156"/>
                        <a:pt x="858" y="156"/>
                      </a:cubicBezTo>
                      <a:cubicBezTo>
                        <a:pt x="858" y="157"/>
                        <a:pt x="859" y="156"/>
                        <a:pt x="858" y="156"/>
                      </a:cubicBezTo>
                      <a:close/>
                      <a:moveTo>
                        <a:pt x="859" y="156"/>
                      </a:moveTo>
                      <a:cubicBezTo>
                        <a:pt x="860" y="155"/>
                        <a:pt x="859" y="154"/>
                        <a:pt x="860" y="152"/>
                      </a:cubicBezTo>
                      <a:cubicBezTo>
                        <a:pt x="859" y="152"/>
                        <a:pt x="859" y="152"/>
                        <a:pt x="860" y="151"/>
                      </a:cubicBezTo>
                      <a:cubicBezTo>
                        <a:pt x="859" y="150"/>
                        <a:pt x="860" y="148"/>
                        <a:pt x="858" y="148"/>
                      </a:cubicBezTo>
                      <a:cubicBezTo>
                        <a:pt x="858" y="149"/>
                        <a:pt x="858" y="150"/>
                        <a:pt x="857" y="151"/>
                      </a:cubicBezTo>
                      <a:cubicBezTo>
                        <a:pt x="857" y="151"/>
                        <a:pt x="858" y="151"/>
                        <a:pt x="858" y="151"/>
                      </a:cubicBezTo>
                      <a:cubicBezTo>
                        <a:pt x="858" y="152"/>
                        <a:pt x="858" y="154"/>
                        <a:pt x="858" y="156"/>
                      </a:cubicBezTo>
                      <a:cubicBezTo>
                        <a:pt x="858" y="156"/>
                        <a:pt x="858" y="155"/>
                        <a:pt x="859" y="15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4929266" y="2870826"/>
                <a:ext cx="1984775" cy="312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/>
                  <a:t>Automation Techniques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786772" y="1451243"/>
              <a:ext cx="1249692" cy="845425"/>
              <a:chOff x="7864081" y="1713424"/>
              <a:chExt cx="1249692" cy="845425"/>
            </a:xfrm>
          </p:grpSpPr>
          <p:pic>
            <p:nvPicPr>
              <p:cNvPr id="6148" name="Picture 4" descr="Related imag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9186" y="1713424"/>
                <a:ext cx="764587" cy="845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Image result for wrong cros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4081" y="1902956"/>
                <a:ext cx="642218" cy="633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" name="Picture 4" descr="Image result for Text Analysi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465" y="2886627"/>
              <a:ext cx="1154421" cy="11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 rot="18533655">
              <a:off x="9987626" y="3717762"/>
              <a:ext cx="666978" cy="312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Derive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938514" y="2557540"/>
              <a:ext cx="1034259" cy="3748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u="sng" dirty="0"/>
                <a:t>Machine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7840417" y="1031388"/>
            <a:ext cx="21181" cy="4982000"/>
          </a:xfrm>
          <a:prstGeom prst="line">
            <a:avLst/>
          </a:prstGeom>
          <a:ln w="25400">
            <a:solidFill>
              <a:srgbClr val="F181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9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6572-8C35-425B-9FBB-FF4FC0FEB26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521" y="112889"/>
            <a:ext cx="10315280" cy="643468"/>
          </a:xfrm>
        </p:spPr>
        <p:txBody>
          <a:bodyPr/>
          <a:lstStyle/>
          <a:p>
            <a:pPr algn="ctr"/>
            <a:r>
              <a:rPr lang="en-US" sz="2800" dirty="0"/>
              <a:t>Problem and Solution 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21" y="627196"/>
            <a:ext cx="9858080" cy="58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1" y="6488482"/>
            <a:ext cx="468085" cy="369518"/>
          </a:xfrm>
        </p:spPr>
        <p:txBody>
          <a:bodyPr/>
          <a:lstStyle/>
          <a:p>
            <a:fld id="{78A16572-8C35-425B-9FBB-FF4FC0FEB26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8312" y="436435"/>
            <a:ext cx="11198578" cy="455087"/>
          </a:xfrm>
        </p:spPr>
        <p:txBody>
          <a:bodyPr/>
          <a:lstStyle/>
          <a:p>
            <a:r>
              <a:rPr lang="en-US" sz="2800" dirty="0"/>
              <a:t>Semantic &amp; Sentiment Knowledge aware Deep Neural Network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98311" y="4299130"/>
            <a:ext cx="10766374" cy="210722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rgbClr val="C00000"/>
                </a:solidFill>
              </a:rPr>
              <a:t>I</a:t>
            </a:r>
            <a:r>
              <a:rPr lang="en-US" sz="1600" b="1" dirty="0" smtClean="0">
                <a:solidFill>
                  <a:srgbClr val="C00000"/>
                </a:solidFill>
              </a:rPr>
              <a:t>nitial training </a:t>
            </a:r>
            <a:r>
              <a:rPr lang="en-US" sz="1600" b="1" dirty="0">
                <a:solidFill>
                  <a:srgbClr val="C00000"/>
                </a:solidFill>
              </a:rPr>
              <a:t>on an initial </a:t>
            </a:r>
            <a:r>
              <a:rPr lang="en-US" sz="1600" b="1" dirty="0" smtClean="0">
                <a:solidFill>
                  <a:srgbClr val="C00000"/>
                </a:solidFill>
              </a:rPr>
              <a:t>dataset without without retraining on the entire dataset</a:t>
            </a:r>
            <a:endParaRPr lang="en-US" sz="17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1700" dirty="0" smtClean="0">
                <a:solidFill>
                  <a:schemeClr val="tx1"/>
                </a:solidFill>
              </a:rPr>
              <a:t>1.  Identify/extract </a:t>
            </a:r>
            <a:r>
              <a:rPr lang="en-US" sz="1700" dirty="0">
                <a:solidFill>
                  <a:schemeClr val="tx1"/>
                </a:solidFill>
              </a:rPr>
              <a:t>sentiment features from unstructured noisy-user generated text.</a:t>
            </a:r>
          </a:p>
          <a:p>
            <a:pPr algn="just"/>
            <a:r>
              <a:rPr lang="en-US" sz="1700" dirty="0" smtClean="0">
                <a:solidFill>
                  <a:schemeClr val="tx1"/>
                </a:solidFill>
              </a:rPr>
              <a:t>2.  Dynamic </a:t>
            </a:r>
            <a:r>
              <a:rPr lang="en-US" sz="1700" dirty="0">
                <a:solidFill>
                  <a:schemeClr val="tx1"/>
                </a:solidFill>
              </a:rPr>
              <a:t>word embedding and real-value dense vector representation</a:t>
            </a:r>
          </a:p>
          <a:p>
            <a:pPr algn="just"/>
            <a:r>
              <a:rPr lang="en-US" sz="1700" dirty="0" smtClean="0">
                <a:solidFill>
                  <a:schemeClr val="tx1"/>
                </a:solidFill>
              </a:rPr>
              <a:t>3.  Dimensionality </a:t>
            </a:r>
            <a:r>
              <a:rPr lang="en-US" sz="1700" dirty="0">
                <a:solidFill>
                  <a:schemeClr val="tx1"/>
                </a:solidFill>
              </a:rPr>
              <a:t>reduction employing PCA statistical feature reduction algorithms</a:t>
            </a:r>
          </a:p>
          <a:p>
            <a:pPr algn="just"/>
            <a:r>
              <a:rPr lang="en-US" sz="1700" dirty="0" smtClean="0">
                <a:solidFill>
                  <a:schemeClr val="tx1"/>
                </a:solidFill>
              </a:rPr>
              <a:t>4.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capture word dependency and sequential patterns in the data.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sz="1700" dirty="0" smtClean="0">
                <a:solidFill>
                  <a:schemeClr val="tx1"/>
                </a:solidFill>
              </a:rPr>
              <a:t>5. </a:t>
            </a:r>
            <a:r>
              <a:rPr lang="en-US" dirty="0">
                <a:solidFill>
                  <a:schemeClr val="tx1"/>
                </a:solidFill>
              </a:rPr>
              <a:t>To pick and represent the salient sentiment </a:t>
            </a:r>
            <a:r>
              <a:rPr lang="en-US" dirty="0" smtClean="0">
                <a:solidFill>
                  <a:schemeClr val="tx1"/>
                </a:solidFill>
              </a:rPr>
              <a:t>features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6. P</a:t>
            </a:r>
            <a:r>
              <a:rPr lang="en-US" dirty="0" smtClean="0"/>
              <a:t>redicting </a:t>
            </a:r>
            <a:r>
              <a:rPr lang="en-US" dirty="0"/>
              <a:t>outcomes like positive or negative sentiment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8312" y="4053767"/>
            <a:ext cx="10766373" cy="245362"/>
          </a:xfrm>
          <a:prstGeom prst="roundRect">
            <a:avLst>
              <a:gd name="adj" fmla="val 1984"/>
            </a:avLst>
          </a:prstGeom>
          <a:solidFill>
            <a:srgbClr val="5FC3D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Main insights</a:t>
            </a:r>
          </a:p>
        </p:txBody>
      </p:sp>
      <p:sp>
        <p:nvSpPr>
          <p:cNvPr id="2" name="Oval 1"/>
          <p:cNvSpPr/>
          <p:nvPr/>
        </p:nvSpPr>
        <p:spPr>
          <a:xfrm>
            <a:off x="2782308" y="970701"/>
            <a:ext cx="246743" cy="2322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751816" y="994866"/>
            <a:ext cx="246743" cy="2322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474581" y="958944"/>
            <a:ext cx="246743" cy="2322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220263" y="930273"/>
            <a:ext cx="246743" cy="2322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10043886" y="929565"/>
            <a:ext cx="246743" cy="2322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896601" y="918271"/>
            <a:ext cx="246743" cy="2322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58594"/>
            <a:ext cx="10575758" cy="2518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>
            <a:off x="500136" y="1546168"/>
            <a:ext cx="430887" cy="1954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Incremental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Learning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1024" y="1276969"/>
            <a:ext cx="1413165" cy="2447131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7437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1" y="6488482"/>
            <a:ext cx="468085" cy="369518"/>
          </a:xfrm>
        </p:spPr>
        <p:txBody>
          <a:bodyPr/>
          <a:lstStyle/>
          <a:p>
            <a:fld id="{78A16572-8C35-425B-9FBB-FF4FC0FEB26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8312" y="436435"/>
            <a:ext cx="11198578" cy="455087"/>
          </a:xfrm>
        </p:spPr>
        <p:txBody>
          <a:bodyPr/>
          <a:lstStyle/>
          <a:p>
            <a:pPr algn="ctr"/>
            <a:r>
              <a:rPr lang="en-US" sz="2800" dirty="0" smtClean="0"/>
              <a:t>Text Pre-processing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598311" y="4299130"/>
            <a:ext cx="10766374" cy="77783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700" dirty="0" smtClean="0">
                <a:solidFill>
                  <a:schemeClr val="tx1"/>
                </a:solidFill>
              </a:rPr>
              <a:t>1.  Identify/extract </a:t>
            </a:r>
            <a:r>
              <a:rPr lang="en-US" sz="1700" dirty="0">
                <a:solidFill>
                  <a:schemeClr val="tx1"/>
                </a:solidFill>
              </a:rPr>
              <a:t>sentiment features from unstructured noisy-user generated text</a:t>
            </a:r>
            <a:r>
              <a:rPr lang="en-US" sz="1700" dirty="0" smtClean="0">
                <a:solidFill>
                  <a:schemeClr val="tx1"/>
                </a:solidFill>
              </a:rPr>
              <a:t>.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8312" y="4053767"/>
            <a:ext cx="10766373" cy="245362"/>
          </a:xfrm>
          <a:prstGeom prst="roundRect">
            <a:avLst>
              <a:gd name="adj" fmla="val 1984"/>
            </a:avLst>
          </a:prstGeom>
          <a:solidFill>
            <a:srgbClr val="5FC3D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Main insights</a:t>
            </a:r>
          </a:p>
        </p:txBody>
      </p:sp>
      <p:sp>
        <p:nvSpPr>
          <p:cNvPr id="2" name="Oval 1"/>
          <p:cNvSpPr/>
          <p:nvPr/>
        </p:nvSpPr>
        <p:spPr>
          <a:xfrm>
            <a:off x="2782308" y="970701"/>
            <a:ext cx="246743" cy="2322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58594"/>
            <a:ext cx="10575758" cy="2518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>
            <a:off x="500136" y="1546168"/>
            <a:ext cx="430887" cy="1954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Incremental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Learning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9750" y="1274995"/>
            <a:ext cx="7919562" cy="2640662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71067" y="904623"/>
            <a:ext cx="1181220" cy="2997386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136" y="1274995"/>
            <a:ext cx="1843468" cy="2640662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0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1" y="6488482"/>
            <a:ext cx="468085" cy="369518"/>
          </a:xfrm>
        </p:spPr>
        <p:txBody>
          <a:bodyPr/>
          <a:lstStyle/>
          <a:p>
            <a:fld id="{78A16572-8C35-425B-9FBB-FF4FC0FEB2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558" y="220449"/>
            <a:ext cx="11198578" cy="455087"/>
          </a:xfrm>
        </p:spPr>
        <p:txBody>
          <a:bodyPr/>
          <a:lstStyle/>
          <a:p>
            <a:pPr algn="ctr"/>
            <a:r>
              <a:rPr lang="en-US" sz="2800" dirty="0"/>
              <a:t>Lexicon Standardization and Integration (WCSL)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40226"/>
            <a:ext cx="6103762" cy="1453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>
            <a:off x="630249" y="1211353"/>
            <a:ext cx="338554" cy="12411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Incremental Learning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06272" y="1040226"/>
            <a:ext cx="5311890" cy="1412326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05145" y="1886317"/>
            <a:ext cx="401127" cy="56623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5145" y="1036190"/>
            <a:ext cx="401127" cy="836999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5444" y="1040226"/>
            <a:ext cx="569701" cy="1412326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437495"/>
              </p:ext>
            </p:extLst>
          </p:nvPr>
        </p:nvGraphicFramePr>
        <p:xfrm>
          <a:off x="7197118" y="883338"/>
          <a:ext cx="4816641" cy="539734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279357">
                  <a:extLst>
                    <a:ext uri="{9D8B030D-6E8A-4147-A177-3AD203B41FA5}">
                      <a16:colId xmlns:a16="http://schemas.microsoft.com/office/drawing/2014/main" val="2869584161"/>
                    </a:ext>
                  </a:extLst>
                </a:gridCol>
                <a:gridCol w="1768642">
                  <a:extLst>
                    <a:ext uri="{9D8B030D-6E8A-4147-A177-3AD203B41FA5}">
                      <a16:colId xmlns:a16="http://schemas.microsoft.com/office/drawing/2014/main" val="1396928826"/>
                    </a:ext>
                  </a:extLst>
                </a:gridCol>
                <a:gridCol w="889985">
                  <a:extLst>
                    <a:ext uri="{9D8B030D-6E8A-4147-A177-3AD203B41FA5}">
                      <a16:colId xmlns:a16="http://schemas.microsoft.com/office/drawing/2014/main" val="78813066"/>
                    </a:ext>
                  </a:extLst>
                </a:gridCol>
                <a:gridCol w="878657">
                  <a:extLst>
                    <a:ext uri="{9D8B030D-6E8A-4147-A177-3AD203B41FA5}">
                      <a16:colId xmlns:a16="http://schemas.microsoft.com/office/drawing/2014/main" val="150074809"/>
                    </a:ext>
                  </a:extLst>
                </a:gridCol>
              </a:tblGrid>
              <a:tr h="951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Lexical </a:t>
                      </a:r>
                      <a:r>
                        <a:rPr lang="en-US" sz="1300" dirty="0" smtClean="0">
                          <a:effectLst/>
                        </a:rPr>
                        <a:t>          Resources      (Sentiment         </a:t>
                      </a:r>
                      <a:r>
                        <a:rPr lang="en-US" sz="1300" dirty="0">
                          <a:effectLst/>
                        </a:rPr>
                        <a:t>Lexicon)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FC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Category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FC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Sentiment</a:t>
                      </a:r>
                      <a:r>
                        <a:rPr lang="en-US" sz="1300" baseline="0" dirty="0" smtClean="0">
                          <a:effectLst/>
                        </a:rPr>
                        <a:t>      Score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FC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Revised           Sentiment      Score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FC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51150"/>
                  </a:ext>
                </a:extLst>
              </a:tr>
              <a:tr h="267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AFFIN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N/A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[-5, +5]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[-1, +1]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00683067"/>
                  </a:ext>
                </a:extLst>
              </a:tr>
              <a:tr h="5847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GI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Positive, Negative, </a:t>
                      </a:r>
                      <a:r>
                        <a:rPr lang="en-US" sz="1300" dirty="0" err="1">
                          <a:effectLst/>
                        </a:rPr>
                        <a:t>pstv</a:t>
                      </a:r>
                      <a:r>
                        <a:rPr lang="en-US" sz="1300" dirty="0">
                          <a:effectLst/>
                        </a:rPr>
                        <a:t>, </a:t>
                      </a:r>
                      <a:r>
                        <a:rPr lang="en-US" sz="1300" dirty="0" err="1">
                          <a:effectLst/>
                        </a:rPr>
                        <a:t>ngtv</a:t>
                      </a:r>
                      <a:r>
                        <a:rPr lang="en-US" sz="1300" dirty="0">
                          <a:effectLst/>
                        </a:rPr>
                        <a:t>, </a:t>
                      </a:r>
                      <a:r>
                        <a:rPr lang="en-US" sz="1300" dirty="0" smtClean="0">
                          <a:effectLst/>
                        </a:rPr>
                        <a:t> strong</a:t>
                      </a:r>
                      <a:r>
                        <a:rPr lang="en-US" sz="1300" dirty="0">
                          <a:effectLst/>
                        </a:rPr>
                        <a:t>, weak etc.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N/A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[-1, +1]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9148376"/>
                  </a:ext>
                </a:extLst>
              </a:tr>
              <a:tr h="2891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OL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Positive, Negative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N/A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[-1, +1]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0723267"/>
                  </a:ext>
                </a:extLst>
              </a:tr>
              <a:tr h="4717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SentiWordNet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Positive, Negative, Objective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[0,1]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[-1,+1, 0]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84697824"/>
                  </a:ext>
                </a:extLst>
              </a:tr>
              <a:tr h="267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SO-CAL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N/A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[-5, +5]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[-1,+1,0]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74987999"/>
                  </a:ext>
                </a:extLst>
              </a:tr>
              <a:tr h="5051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Subjectivity </a:t>
                      </a:r>
                      <a:r>
                        <a:rPr lang="en-US" sz="1300" dirty="0" smtClean="0">
                          <a:effectLst/>
                        </a:rPr>
                        <a:t>         Lexicons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Positive, Negative, Neutral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N/A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[-1,+1,0]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1344162"/>
                  </a:ext>
                </a:extLst>
              </a:tr>
              <a:tr h="5847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WordNet -        Affect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Positive, Negative, Ambiguous, Neutral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N/A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[-1,+1,0]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6501242"/>
                  </a:ext>
                </a:extLst>
              </a:tr>
              <a:tr h="7138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NRC Hashtag Sentiment </a:t>
                      </a:r>
                      <a:r>
                        <a:rPr lang="en-US" sz="1300" dirty="0" smtClean="0">
                          <a:effectLst/>
                        </a:rPr>
                        <a:t>           lexicon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Positive, Negative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[-7, +7]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[-1, +1]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4489435"/>
                  </a:ext>
                </a:extLst>
              </a:tr>
              <a:tr h="2891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SenticNet5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Positive, Negative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[-1, +1]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[-1, +1]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39475403"/>
                  </a:ext>
                </a:extLst>
              </a:tr>
              <a:tr h="4717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SentiSense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Like, Love, Hope, Hate etc.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N/A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[-1,+1]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68479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51533"/>
              </p:ext>
            </p:extLst>
          </p:nvPr>
        </p:nvGraphicFramePr>
        <p:xfrm>
          <a:off x="630248" y="3029848"/>
          <a:ext cx="6461674" cy="14325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59">
                  <a:extLst>
                    <a:ext uri="{9D8B030D-6E8A-4147-A177-3AD203B41FA5}">
                      <a16:colId xmlns:a16="http://schemas.microsoft.com/office/drawing/2014/main" val="2531037886"/>
                    </a:ext>
                  </a:extLst>
                </a:gridCol>
                <a:gridCol w="1616456">
                  <a:extLst>
                    <a:ext uri="{9D8B030D-6E8A-4147-A177-3AD203B41FA5}">
                      <a16:colId xmlns:a16="http://schemas.microsoft.com/office/drawing/2014/main" val="2325683799"/>
                    </a:ext>
                  </a:extLst>
                </a:gridCol>
                <a:gridCol w="1357653">
                  <a:extLst>
                    <a:ext uri="{9D8B030D-6E8A-4147-A177-3AD203B41FA5}">
                      <a16:colId xmlns:a16="http://schemas.microsoft.com/office/drawing/2014/main" val="3263457144"/>
                    </a:ext>
                  </a:extLst>
                </a:gridCol>
                <a:gridCol w="1357653">
                  <a:extLst>
                    <a:ext uri="{9D8B030D-6E8A-4147-A177-3AD203B41FA5}">
                      <a16:colId xmlns:a16="http://schemas.microsoft.com/office/drawing/2014/main" val="460903343"/>
                    </a:ext>
                  </a:extLst>
                </a:gridCol>
                <a:gridCol w="1357653">
                  <a:extLst>
                    <a:ext uri="{9D8B030D-6E8A-4147-A177-3AD203B41FA5}">
                      <a16:colId xmlns:a16="http://schemas.microsoft.com/office/drawing/2014/main" val="4024352399"/>
                    </a:ext>
                  </a:extLst>
                </a:gridCol>
              </a:tblGrid>
              <a:tr h="239472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Example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2286724"/>
                  </a:ext>
                </a:extLst>
              </a:tr>
              <a:tr h="3013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Word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LR1 (Score)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LR2 (Score)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LR3 (Score)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LR4 (Score)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85229"/>
                  </a:ext>
                </a:extLst>
              </a:tr>
              <a:tr h="3013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Easy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13439"/>
                  </a:ext>
                </a:extLst>
              </a:tr>
              <a:tr h="5123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Average Score</a:t>
                      </a:r>
                      <a:endParaRPr 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400" dirty="0" smtClean="0"/>
                        <a:t>(+1)+ (+1)+(+1)+(-1)/4 =2/4=</a:t>
                      </a:r>
                      <a:r>
                        <a:rPr lang="en-US" sz="1400" baseline="0" dirty="0" smtClean="0"/>
                        <a:t>  0.5 &gt; 0  </a:t>
                      </a:r>
                      <a:r>
                        <a:rPr lang="en-US" sz="1400" b="1" baseline="0" dirty="0" smtClean="0"/>
                        <a:t>[Positive]</a:t>
                      </a:r>
                    </a:p>
                    <a:p>
                      <a:r>
                        <a:rPr lang="en-US" sz="1400" baseline="0" dirty="0" smtClean="0"/>
                        <a:t>=&gt; If Polarity Score &lt; 0 [Negative], If  Polarity Score =0 [Neutral]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211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34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91618</TotalTime>
  <Words>1265</Words>
  <Application>Microsoft Office PowerPoint</Application>
  <PresentationFormat>Widescreen</PresentationFormat>
  <Paragraphs>331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ＭＳ Ｐゴシック</vt:lpstr>
      <vt:lpstr>맑은 고딕</vt:lpstr>
      <vt:lpstr>Arial</vt:lpstr>
      <vt:lpstr>Arial Black</vt:lpstr>
      <vt:lpstr>Bahnschrift</vt:lpstr>
      <vt:lpstr>Calibri</vt:lpstr>
      <vt:lpstr>Calibri Light</vt:lpstr>
      <vt:lpstr>Century Schoolbook</vt:lpstr>
      <vt:lpstr>Courier New</vt:lpstr>
      <vt:lpstr>Times New Roman</vt:lpstr>
      <vt:lpstr>Trebuchet MS</vt:lpstr>
      <vt:lpstr>Wingdings</vt:lpstr>
      <vt:lpstr>Office Theme</vt:lpstr>
      <vt:lpstr> SSK-DNN: Semantic and Sentiment Knowledge for Incremental Text Sentiment Classification</vt:lpstr>
      <vt:lpstr>PowerPoint Presentation</vt:lpstr>
      <vt:lpstr>Introduction</vt:lpstr>
      <vt:lpstr>Introduction ---Text Classification </vt:lpstr>
      <vt:lpstr>Motivation</vt:lpstr>
      <vt:lpstr>Problem and Solution </vt:lpstr>
      <vt:lpstr>Semantic &amp; Sentiment Knowledge aware Deep Neural Network</vt:lpstr>
      <vt:lpstr>Text Pre-processing</vt:lpstr>
      <vt:lpstr>Lexicon Standardization and Integration (WCSL)</vt:lpstr>
      <vt:lpstr>Linguistic Semantic Rules</vt:lpstr>
      <vt:lpstr>Sentiment-Enhanced Embedding</vt:lpstr>
      <vt:lpstr>Dimensionality Reduction (PCA)</vt:lpstr>
      <vt:lpstr>BiLSTM Architecture</vt:lpstr>
      <vt:lpstr>Attention Mechanism</vt:lpstr>
      <vt:lpstr>Attention Mechanism</vt:lpstr>
      <vt:lpstr>Experiments</vt:lpstr>
      <vt:lpstr>Ablation Results</vt:lpstr>
      <vt:lpstr>Comparative Study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Jamil</dc:creator>
  <cp:lastModifiedBy>Administrator</cp:lastModifiedBy>
  <cp:revision>3933</cp:revision>
  <cp:lastPrinted>2020-02-07T06:42:08Z</cp:lastPrinted>
  <dcterms:created xsi:type="dcterms:W3CDTF">2015-06-22T03:16:07Z</dcterms:created>
  <dcterms:modified xsi:type="dcterms:W3CDTF">2023-12-05T08:31:26Z</dcterms:modified>
</cp:coreProperties>
</file>